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8.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76" r:id="rId2"/>
    <p:sldMasterId id="2147484107" r:id="rId3"/>
    <p:sldMasterId id="2147484247" r:id="rId4"/>
    <p:sldMasterId id="2147484310" r:id="rId5"/>
    <p:sldMasterId id="2147484325" r:id="rId6"/>
    <p:sldMasterId id="2147484340" r:id="rId7"/>
    <p:sldMasterId id="2147484352" r:id="rId8"/>
    <p:sldMasterId id="2147484454" r:id="rId9"/>
  </p:sldMasterIdLst>
  <p:notesMasterIdLst>
    <p:notesMasterId r:id="rId27"/>
  </p:notesMasterIdLst>
  <p:sldIdLst>
    <p:sldId id="368" r:id="rId10"/>
    <p:sldId id="382" r:id="rId11"/>
    <p:sldId id="3350" r:id="rId12"/>
    <p:sldId id="409" r:id="rId13"/>
    <p:sldId id="316" r:id="rId14"/>
    <p:sldId id="3351" r:id="rId15"/>
    <p:sldId id="426" r:id="rId16"/>
    <p:sldId id="3352" r:id="rId17"/>
    <p:sldId id="3353" r:id="rId18"/>
    <p:sldId id="3354" r:id="rId19"/>
    <p:sldId id="3355" r:id="rId20"/>
    <p:sldId id="3356" r:id="rId21"/>
    <p:sldId id="3239" r:id="rId22"/>
    <p:sldId id="3346" r:id="rId23"/>
    <p:sldId id="340" r:id="rId24"/>
    <p:sldId id="3348" r:id="rId25"/>
    <p:sldId id="427" r:id="rId26"/>
  </p:sldIdLst>
  <p:sldSz cx="12192000" cy="6858000"/>
  <p:notesSz cx="6858000" cy="9144000"/>
  <p:defaultText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16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69401"/>
    <a:srgbClr val="39ACC9"/>
    <a:srgbClr val="0084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89" autoAdjust="0"/>
    <p:restoredTop sz="88351"/>
  </p:normalViewPr>
  <p:slideViewPr>
    <p:cSldViewPr snapToGrid="0" snapToObjects="1">
      <p:cViewPr varScale="1">
        <p:scale>
          <a:sx n="88" d="100"/>
          <a:sy n="88" d="100"/>
        </p:scale>
        <p:origin x="90" y="156"/>
      </p:cViewPr>
      <p:guideLst>
        <p:guide orient="horz" pos="2160"/>
        <p:guide pos="3840"/>
        <p:guide orient="horz" pos="2161"/>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8" d="100"/>
          <a:sy n="68" d="100"/>
        </p:scale>
        <p:origin x="230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C0C15-F8AA-F94E-A78C-07D101E280BE}" type="datetimeFigureOut">
              <a:rPr lang="en-US" smtClean="0"/>
              <a:t>11/12/2018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5AA12-FA8A-5B42-BA32-0F5ACD533C34}" type="slidenum">
              <a:rPr lang="en-US" smtClean="0"/>
              <a:t>‹#›</a:t>
            </a:fld>
            <a:endParaRPr lang="en-US"/>
          </a:p>
        </p:txBody>
      </p:sp>
    </p:spTree>
    <p:extLst>
      <p:ext uri="{BB962C8B-B14F-4D97-AF65-F5344CB8AC3E}">
        <p14:creationId xmlns:p14="http://schemas.microsoft.com/office/powerpoint/2010/main" val="617723017"/>
      </p:ext>
    </p:extLst>
  </p:cSld>
  <p:clrMap bg1="lt1" tx1="dk1" bg2="lt2" tx2="dk2" accent1="accent1" accent2="accent2" accent3="accent3" accent4="accent4" accent5="accent5" accent6="accent6" hlink="hlink" folHlink="folHlink"/>
  <p:notesStyle>
    <a:lvl1pPr marL="0" algn="l" defTabSz="913049" rtl="0" eaLnBrk="1" latinLnBrk="0" hangingPunct="1">
      <a:defRPr sz="1200" kern="1200">
        <a:solidFill>
          <a:schemeClr val="tx1"/>
        </a:solidFill>
        <a:latin typeface="+mn-lt"/>
        <a:ea typeface="+mn-ea"/>
        <a:cs typeface="+mn-cs"/>
      </a:defRPr>
    </a:lvl1pPr>
    <a:lvl2pPr marL="456519" algn="l" defTabSz="913049" rtl="0" eaLnBrk="1" latinLnBrk="0" hangingPunct="1">
      <a:defRPr sz="1200" kern="1200">
        <a:solidFill>
          <a:schemeClr val="tx1"/>
        </a:solidFill>
        <a:latin typeface="+mn-lt"/>
        <a:ea typeface="+mn-ea"/>
        <a:cs typeface="+mn-cs"/>
      </a:defRPr>
    </a:lvl2pPr>
    <a:lvl3pPr marL="913049" algn="l" defTabSz="913049" rtl="0" eaLnBrk="1" latinLnBrk="0" hangingPunct="1">
      <a:defRPr sz="1200" kern="1200">
        <a:solidFill>
          <a:schemeClr val="tx1"/>
        </a:solidFill>
        <a:latin typeface="+mn-lt"/>
        <a:ea typeface="+mn-ea"/>
        <a:cs typeface="+mn-cs"/>
      </a:defRPr>
    </a:lvl3pPr>
    <a:lvl4pPr marL="1369572" algn="l" defTabSz="913049" rtl="0" eaLnBrk="1" latinLnBrk="0" hangingPunct="1">
      <a:defRPr sz="1200" kern="1200">
        <a:solidFill>
          <a:schemeClr val="tx1"/>
        </a:solidFill>
        <a:latin typeface="+mn-lt"/>
        <a:ea typeface="+mn-ea"/>
        <a:cs typeface="+mn-cs"/>
      </a:defRPr>
    </a:lvl4pPr>
    <a:lvl5pPr marL="1826096" algn="l" defTabSz="913049" rtl="0" eaLnBrk="1" latinLnBrk="0" hangingPunct="1">
      <a:defRPr sz="1200" kern="1200">
        <a:solidFill>
          <a:schemeClr val="tx1"/>
        </a:solidFill>
        <a:latin typeface="+mn-lt"/>
        <a:ea typeface="+mn-ea"/>
        <a:cs typeface="+mn-cs"/>
      </a:defRPr>
    </a:lvl5pPr>
    <a:lvl6pPr marL="2282636" algn="l" defTabSz="913049" rtl="0" eaLnBrk="1" latinLnBrk="0" hangingPunct="1">
      <a:defRPr sz="1200" kern="1200">
        <a:solidFill>
          <a:schemeClr val="tx1"/>
        </a:solidFill>
        <a:latin typeface="+mn-lt"/>
        <a:ea typeface="+mn-ea"/>
        <a:cs typeface="+mn-cs"/>
      </a:defRPr>
    </a:lvl6pPr>
    <a:lvl7pPr marL="2739143" algn="l" defTabSz="913049" rtl="0" eaLnBrk="1" latinLnBrk="0" hangingPunct="1">
      <a:defRPr sz="1200" kern="1200">
        <a:solidFill>
          <a:schemeClr val="tx1"/>
        </a:solidFill>
        <a:latin typeface="+mn-lt"/>
        <a:ea typeface="+mn-ea"/>
        <a:cs typeface="+mn-cs"/>
      </a:defRPr>
    </a:lvl7pPr>
    <a:lvl8pPr marL="3195655" algn="l" defTabSz="913049" rtl="0" eaLnBrk="1" latinLnBrk="0" hangingPunct="1">
      <a:defRPr sz="1200" kern="1200">
        <a:solidFill>
          <a:schemeClr val="tx1"/>
        </a:solidFill>
        <a:latin typeface="+mn-lt"/>
        <a:ea typeface="+mn-ea"/>
        <a:cs typeface="+mn-cs"/>
      </a:defRPr>
    </a:lvl8pPr>
    <a:lvl9pPr marL="3652165" algn="l" defTabSz="913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4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2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B5AA12-FA8A-5B42-BA32-0F5ACD533C34}" type="slidenum">
              <a:rPr lang="en-US" smtClean="0"/>
              <a:t>2</a:t>
            </a:fld>
            <a:endParaRPr lang="en-US"/>
          </a:p>
        </p:txBody>
      </p:sp>
    </p:spTree>
    <p:extLst>
      <p:ext uri="{BB962C8B-B14F-4D97-AF65-F5344CB8AC3E}">
        <p14:creationId xmlns:p14="http://schemas.microsoft.com/office/powerpoint/2010/main" val="306436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eaLnBrk="1" hangingPunct="1"/>
            <a:r>
              <a:rPr lang="zh" sz="1200" b="1" i="0" u="sng" dirty="0">
                <a:solidFill>
                  <a:srgbClr val="000000"/>
                </a:solidFill>
                <a:ea typeface="Microsoft YaHei" panose="020B0503020204020204" pitchFamily="34" charset="-122"/>
              </a:rPr>
              <a:t>講師筆記：</a:t>
            </a:r>
          </a:p>
          <a:p>
            <a:pPr marL="184618" indent="-184618">
              <a:buFont typeface="Arial"/>
              <a:buChar char="•"/>
            </a:pPr>
            <a:r>
              <a:rPr lang="zh" sz="1200" b="0" i="0" dirty="0">
                <a:solidFill>
                  <a:srgbClr val="000000"/>
                </a:solidFill>
                <a:ea typeface="Microsoft YaHei" panose="020B0503020204020204" pitchFamily="34" charset="-122"/>
              </a:rPr>
              <a:t>再次強調，使用的詞彙會幫助建立夥伴關係，請習慣說「我們」而不是「我」。</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defTabSz="457034" hangingPunct="0"/>
            <a:fld id="{A65588CC-F53D-EF4C-9A21-3CFECB934B9B}" type="slidenum">
              <a:rPr lang="en-US" sz="1800" kern="0" smtClean="0">
                <a:solidFill>
                  <a:prstClr val="black"/>
                </a:solidFill>
                <a:sym typeface="Calibri"/>
              </a:rPr>
              <a:pPr defTabSz="457034" hangingPunct="0"/>
              <a:t>3</a:t>
            </a:fld>
            <a:endParaRPr lang="en-US" sz="1800" kern="0" dirty="0">
              <a:solidFill>
                <a:prstClr val="black"/>
              </a:solidFill>
              <a:sym typeface="Calibri"/>
            </a:endParaRPr>
          </a:p>
        </p:txBody>
      </p:sp>
    </p:spTree>
    <p:extLst>
      <p:ext uri="{BB962C8B-B14F-4D97-AF65-F5344CB8AC3E}">
        <p14:creationId xmlns:p14="http://schemas.microsoft.com/office/powerpoint/2010/main" val="315798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endParaRPr lang="en-US" b="0" u="none" dirty="0">
              <a:latin typeface="Arial" pitchFamily="34" charset="0"/>
            </a:endParaRPr>
          </a:p>
          <a:p>
            <a:pPr marL="177988" indent="-177988">
              <a:buFont typeface="Arial"/>
              <a:buChar char="•"/>
            </a:pPr>
            <a:r>
              <a:rPr lang="en-US" dirty="0"/>
              <a:t>We’ve all set some</a:t>
            </a:r>
            <a:r>
              <a:rPr lang="en-US" baseline="0" dirty="0"/>
              <a:t> initial goals but did we take them seriously?</a:t>
            </a:r>
          </a:p>
          <a:p>
            <a:pPr marL="177988" indent="-177988">
              <a:buFont typeface="Arial"/>
              <a:buChar char="•"/>
            </a:pPr>
            <a:r>
              <a:rPr lang="en-US" baseline="0" dirty="0"/>
              <a:t>Did you hit your goals in the past?  Why /Why not?</a:t>
            </a:r>
          </a:p>
          <a:p>
            <a:pPr marL="177988" indent="-177988">
              <a:buFont typeface="Arial"/>
              <a:buChar char="•"/>
            </a:pPr>
            <a:r>
              <a:rPr lang="en-US" baseline="0" dirty="0"/>
              <a:t>Was your action plan on track to help you get what you want?</a:t>
            </a:r>
          </a:p>
          <a:p>
            <a:pPr marL="177988" indent="-177988">
              <a:buFont typeface="Arial"/>
              <a:buChar char="•"/>
            </a:pPr>
            <a:endParaRPr lang="en-US" baseline="0" dirty="0"/>
          </a:p>
          <a:p>
            <a:pPr marL="177988" indent="-177988">
              <a:buFont typeface="Arial"/>
              <a:buChar char="•"/>
            </a:pPr>
            <a:r>
              <a:rPr lang="en-US" baseline="0" dirty="0"/>
              <a:t>Revising your goals will help to create smarter goals with proper action plans</a:t>
            </a:r>
          </a:p>
          <a:p>
            <a:pPr marL="177988" indent="-177988">
              <a:buFont typeface="Arial"/>
              <a:buChar char="•"/>
            </a:pPr>
            <a:r>
              <a:rPr lang="en-US" baseline="0" dirty="0"/>
              <a:t>Better action plans = better quality work time AND better quality play time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89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TRAINER’S NOTES:</a:t>
            </a:r>
          </a:p>
          <a:p>
            <a:pPr marL="181175" indent="-181175">
              <a:buFont typeface="Arial"/>
              <a:buChar char="•"/>
            </a:pPr>
            <a:r>
              <a:rPr lang="en-US" dirty="0"/>
              <a:t>We offer Online Solutions, such as…..</a:t>
            </a:r>
          </a:p>
          <a:p>
            <a:pPr marL="181175" indent="-181175">
              <a:buFont typeface="Arial"/>
              <a:buChar char="•"/>
            </a:pPr>
            <a:r>
              <a:rPr lang="en-US" dirty="0"/>
              <a:t>We offer Merchant Services, such as…</a:t>
            </a:r>
          </a:p>
          <a:p>
            <a:pPr marL="181175" indent="-181175">
              <a:buFont typeface="Arial"/>
              <a:buChar char="•"/>
            </a:pPr>
            <a:r>
              <a:rPr lang="en-US" dirty="0"/>
              <a:t>And we offer clients the ability to become Shop.com Partners, ShopLocal customers, or Preferred Customers to save money on business expenses.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5D0A05-9588-CB40-8786-998045DD7E47}" type="slidenum">
              <a:rPr lang="en-US" smtClean="0"/>
              <a:t>5</a:t>
            </a:fld>
            <a:endParaRPr lang="en-US"/>
          </a:p>
        </p:txBody>
      </p:sp>
    </p:spTree>
    <p:extLst>
      <p:ext uri="{BB962C8B-B14F-4D97-AF65-F5344CB8AC3E}">
        <p14:creationId xmlns:p14="http://schemas.microsoft.com/office/powerpoint/2010/main" val="2139194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a:solidFill>
                  <a:srgbClr val="000000"/>
                </a:solidFill>
                <a:ea typeface="SimSun" pitchFamily="18" charset="0"/>
              </a:rPr>
              <a:t>講師筆記：</a:t>
            </a:r>
          </a:p>
          <a:p>
            <a:pPr marL="184657" indent="-184657" defTabSz="984840">
              <a:buFont typeface="Arial"/>
              <a:buChar char="•"/>
              <a:defRPr/>
            </a:pPr>
            <a:r>
              <a:rPr lang="x-none" sz="1200" b="0" i="0" dirty="0">
                <a:solidFill>
                  <a:srgbClr val="000000"/>
                </a:solidFill>
                <a:ea typeface="SimSun" pitchFamily="18" charset="0"/>
              </a:rPr>
              <a:t>這是簡介 － 目的是讓大家期待我們接下來講的內容。</a:t>
            </a:r>
          </a:p>
          <a:p>
            <a:pPr marL="184657" indent="-184657" defTabSz="984840">
              <a:buFont typeface="Arial"/>
              <a:buChar char="•"/>
              <a:defRPr/>
            </a:pPr>
            <a:r>
              <a:rPr lang="x-none" sz="1200" b="0" i="0" dirty="0">
                <a:solidFill>
                  <a:srgbClr val="000000"/>
                </a:solidFill>
                <a:ea typeface="SimSun" pitchFamily="18" charset="0"/>
              </a:rPr>
              <a:t> 簡單來說，涵蓋最大的主題「網站、行銷工具、無限支援、安全性」。</a:t>
            </a:r>
          </a:p>
          <a:p>
            <a:pPr marL="184657" indent="-184657" defTabSz="984840">
              <a:buFont typeface="Arial"/>
              <a:buChar char="•"/>
              <a:defRPr/>
            </a:pPr>
            <a:r>
              <a:rPr lang="x-none" sz="1200" b="0" i="0" dirty="0">
                <a:solidFill>
                  <a:srgbClr val="000000"/>
                </a:solidFill>
                <a:ea typeface="SimSun" pitchFamily="18" charset="0"/>
              </a:rPr>
              <a:t>目的是以簡單的圖表展示 － 包含我們的解決方案是什麼／逐漸灌輸產品信心。</a:t>
            </a:r>
          </a:p>
          <a:p>
            <a:pPr marL="184657" indent="-184657" defTabSz="984840">
              <a:buFont typeface="Arial"/>
              <a:buChar char="•"/>
              <a:defRPr/>
            </a:pPr>
            <a:r>
              <a:rPr lang="x-none" sz="1200" b="0" i="0" dirty="0">
                <a:solidFill>
                  <a:srgbClr val="000000"/>
                </a:solidFill>
                <a:ea typeface="SimSun" pitchFamily="18" charset="0"/>
              </a:rPr>
              <a:t>花一分鐘以內的時間說明 － 後面將說明細節。</a:t>
            </a:r>
          </a:p>
          <a:p>
            <a:pPr defTabSz="984840">
              <a:defRPr/>
            </a:pP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defTabSz="457034" hangingPunct="0"/>
            <a:fld id="{B82DCF3E-B345-4BBB-A9FD-3405EF5B901A}" type="slidenum">
              <a:rPr lang="en-US" sz="1800" kern="0" smtClean="0">
                <a:solidFill>
                  <a:prstClr val="black"/>
                </a:solidFill>
                <a:sym typeface="Calibri"/>
              </a:rPr>
              <a:pPr defTabSz="457034" hangingPunct="0"/>
              <a:t>6</a:t>
            </a:fld>
            <a:endParaRPr lang="en-US" sz="1800" kern="0" dirty="0">
              <a:solidFill>
                <a:prstClr val="black"/>
              </a:solidFill>
              <a:sym typeface="Calibri"/>
            </a:endParaRPr>
          </a:p>
        </p:txBody>
      </p:sp>
    </p:spTree>
    <p:extLst>
      <p:ext uri="{BB962C8B-B14F-4D97-AF65-F5344CB8AC3E}">
        <p14:creationId xmlns:p14="http://schemas.microsoft.com/office/powerpoint/2010/main" val="139808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a:solidFill>
                  <a:srgbClr val="000000"/>
                </a:solidFill>
                <a:ea typeface="SimSun" pitchFamily="18" charset="0"/>
              </a:rPr>
              <a:t>講師筆記：</a:t>
            </a:r>
          </a:p>
          <a:p>
            <a:pPr marL="184627" indent="-184627">
              <a:buSzPct val="100000"/>
              <a:buFont typeface="Arial"/>
              <a:buChar char="•"/>
              <a:defRPr>
                <a:latin typeface="Arial"/>
                <a:ea typeface="Arial"/>
                <a:cs typeface="Arial"/>
                <a:sym typeface="Arial"/>
              </a:defRPr>
            </a:pPr>
            <a:r>
              <a:rPr lang="x-none" sz="1200" b="0" i="0" dirty="0">
                <a:solidFill>
                  <a:srgbClr val="000000"/>
                </a:solidFill>
                <a:ea typeface="SimSun" pitchFamily="18" charset="0"/>
              </a:rPr>
              <a:t>收入潛力可以短期和長期成長方式來說明。</a:t>
            </a:r>
          </a:p>
        </p:txBody>
      </p:sp>
    </p:spTree>
    <p:extLst>
      <p:ext uri="{BB962C8B-B14F-4D97-AF65-F5344CB8AC3E}">
        <p14:creationId xmlns:p14="http://schemas.microsoft.com/office/powerpoint/2010/main" val="2281126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r>
              <a:rPr lang="x-none" sz="1200" b="1" i="0" u="sng" dirty="0">
                <a:solidFill>
                  <a:srgbClr val="000000"/>
                </a:solidFill>
                <a:ea typeface="SimSun" pitchFamily="18" charset="0"/>
              </a:rPr>
              <a:t>講師筆記：</a:t>
            </a:r>
          </a:p>
          <a:p>
            <a:pPr marL="184618" indent="-184618">
              <a:buFont typeface="Arial"/>
              <a:buChar char="•"/>
            </a:pPr>
            <a:r>
              <a:rPr lang="x-none" sz="1200" b="0" i="0" dirty="0">
                <a:solidFill>
                  <a:srgbClr val="000000"/>
                </a:solidFill>
                <a:ea typeface="SimSun" pitchFamily="18" charset="0"/>
              </a:rPr>
              <a:t>對於網路中心經營者來說，長期目標的潛力＝持續性的BV和零售利潤</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defTabSz="457034" hangingPunct="0"/>
            <a:fld id="{A65588CC-F53D-EF4C-9A21-3CFECB934B9B}" type="slidenum">
              <a:rPr lang="en-US" kern="0" smtClean="0">
                <a:solidFill>
                  <a:prstClr val="black"/>
                </a:solidFill>
                <a:sym typeface="Calibri"/>
              </a:rPr>
              <a:pPr defTabSz="457034" hangingPunct="0"/>
              <a:t>11</a:t>
            </a:fld>
            <a:endParaRPr lang="en-US" kern="0" dirty="0">
              <a:solidFill>
                <a:prstClr val="black"/>
              </a:solidFill>
              <a:sym typeface="Calibri"/>
            </a:endParaRPr>
          </a:p>
        </p:txBody>
      </p:sp>
    </p:spTree>
    <p:extLst>
      <p:ext uri="{BB962C8B-B14F-4D97-AF65-F5344CB8AC3E}">
        <p14:creationId xmlns:p14="http://schemas.microsoft.com/office/powerpoint/2010/main" val="304681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4669" indent="-174669">
              <a:buFont typeface="Arial"/>
              <a:buChar char="•"/>
            </a:pPr>
            <a:r>
              <a:rPr lang="en-US" dirty="0">
                <a:latin typeface="Arial" pitchFamily="34" charset="0"/>
              </a:rPr>
              <a:t>www.mawc411.com</a:t>
            </a:r>
            <a:r>
              <a:rPr lang="en-US" baseline="0" dirty="0">
                <a:latin typeface="Arial" pitchFamily="34" charset="0"/>
              </a:rPr>
              <a:t> – WebCenter Owner’s support site.  This is the great place to share the WebCenter opportunity with potential business partners who could major in WebCenters, launch your business, find training learn more about our teams, and connect with our community</a:t>
            </a:r>
          </a:p>
          <a:p>
            <a:pPr marL="174669" indent="-174669">
              <a:buFont typeface="Arial"/>
              <a:buChar char="•"/>
            </a:pPr>
            <a:r>
              <a:rPr lang="en-US" baseline="0" dirty="0">
                <a:latin typeface="Arial" pitchFamily="34" charset="0"/>
              </a:rPr>
              <a:t>The downloads page is the most frequented page and houses many downloads including the ones we are about to showcase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58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6519" indent="0" algn="ctr">
              <a:buNone/>
              <a:defRPr sz="2000"/>
            </a:lvl2pPr>
            <a:lvl3pPr marL="913049" indent="0" algn="ctr">
              <a:buNone/>
              <a:defRPr sz="1900"/>
            </a:lvl3pPr>
            <a:lvl4pPr marL="1369572" indent="0" algn="ctr">
              <a:buNone/>
              <a:defRPr sz="1600"/>
            </a:lvl4pPr>
            <a:lvl5pPr marL="1826096" indent="0" algn="ctr">
              <a:buNone/>
              <a:defRPr sz="1600"/>
            </a:lvl5pPr>
            <a:lvl6pPr marL="2282636" indent="0" algn="ctr">
              <a:buNone/>
              <a:defRPr sz="1600"/>
            </a:lvl6pPr>
            <a:lvl7pPr marL="2739143" indent="0" algn="ctr">
              <a:buNone/>
              <a:defRPr sz="1600"/>
            </a:lvl7pPr>
            <a:lvl8pPr marL="3195655" indent="0" algn="ctr">
              <a:buNone/>
              <a:defRPr sz="1600"/>
            </a:lvl8pPr>
            <a:lvl9pPr marL="36521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883429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5943435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3" name="Shape 98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84" name="Shape 98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85" name="Shape 98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0584002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4" name="Shape 99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95" name="Shape 99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96" name="Shape 99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648113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5" name="Shape 100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06" name="Shape 100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07" name="Shape 10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5729955"/>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6" name="Shape 10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17" name="Shape 10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18" name="Shape 101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6327203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7" name="Shape 102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28" name="Shape 102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29" name="Shape 102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319780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38" name="Shape 103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39" name="Shape 103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0" name="Shape 104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922603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49" name="Shape 104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50" name="Shape 105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51" name="Shape 10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67994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0" name="Shape 10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61" name="Shape 10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62" name="Shape 106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625972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1" name="Shape 107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72" name="Shape 107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73" name="Shape 107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828846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2" name="Shape 108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83" name="Shape 108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84" name="Shape 108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022844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9793039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3" name="Shape 109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094" name="Shape 109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5" name="Shape 10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112948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4" name="Shape 11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5" name="Shape 11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06" name="Shape 110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831118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981960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658149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8840470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365034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781505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7388062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8375724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672657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42"/>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1659468"/>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0881799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559686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11/12/2018</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8034469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612995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157999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52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3696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280614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13586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5387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9534298"/>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47072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744746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48081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11/12/2018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961203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61566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533"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85111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559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26643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8333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08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5131970"/>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56450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35021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04531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5846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30661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577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82698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260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86207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723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416785"/>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8635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48293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1311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7096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69517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93618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68314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1451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06996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4378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5359600"/>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90550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46109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1842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sym typeface="Calibri"/>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30915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0275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6519" indent="0" algn="ctr">
              <a:buNone/>
              <a:defRPr sz="2000"/>
            </a:lvl2pPr>
            <a:lvl3pPr marL="913049" indent="0" algn="ctr">
              <a:buNone/>
              <a:defRPr sz="1900"/>
            </a:lvl3pPr>
            <a:lvl4pPr marL="1369572" indent="0" algn="ctr">
              <a:buNone/>
              <a:defRPr sz="1600"/>
            </a:lvl4pPr>
            <a:lvl5pPr marL="1826096" indent="0" algn="ctr">
              <a:buNone/>
              <a:defRPr sz="1600"/>
            </a:lvl5pPr>
            <a:lvl6pPr marL="2282636" indent="0" algn="ctr">
              <a:buNone/>
              <a:defRPr sz="1600"/>
            </a:lvl6pPr>
            <a:lvl7pPr marL="2739143" indent="0" algn="ctr">
              <a:buNone/>
              <a:defRPr sz="1600"/>
            </a:lvl7pPr>
            <a:lvl8pPr marL="3195655" indent="0" algn="ctr">
              <a:buNone/>
              <a:defRPr sz="1600"/>
            </a:lvl8pPr>
            <a:lvl9pPr marL="36521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3678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0024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9" indent="0">
              <a:buNone/>
              <a:defRPr sz="1900">
                <a:solidFill>
                  <a:schemeClr val="tx1">
                    <a:tint val="75000"/>
                  </a:schemeClr>
                </a:solidFill>
              </a:defRPr>
            </a:lvl3pPr>
            <a:lvl4pPr marL="1369572" indent="0">
              <a:buNone/>
              <a:defRPr sz="1600">
                <a:solidFill>
                  <a:schemeClr val="tx1">
                    <a:tint val="75000"/>
                  </a:schemeClr>
                </a:solidFill>
              </a:defRPr>
            </a:lvl4pPr>
            <a:lvl5pPr marL="1826096" indent="0">
              <a:buNone/>
              <a:defRPr sz="1600">
                <a:solidFill>
                  <a:schemeClr val="tx1">
                    <a:tint val="75000"/>
                  </a:schemeClr>
                </a:solidFill>
              </a:defRPr>
            </a:lvl5pPr>
            <a:lvl6pPr marL="2282636" indent="0">
              <a:buNone/>
              <a:defRPr sz="1600">
                <a:solidFill>
                  <a:schemeClr val="tx1">
                    <a:tint val="75000"/>
                  </a:schemeClr>
                </a:solidFill>
              </a:defRPr>
            </a:lvl6pPr>
            <a:lvl7pPr marL="2739143" indent="0">
              <a:buNone/>
              <a:defRPr sz="1600">
                <a:solidFill>
                  <a:schemeClr val="tx1">
                    <a:tint val="75000"/>
                  </a:schemeClr>
                </a:solidFill>
              </a:defRPr>
            </a:lvl7pPr>
            <a:lvl8pPr marL="3195655" indent="0">
              <a:buNone/>
              <a:defRPr sz="1600">
                <a:solidFill>
                  <a:schemeClr val="tx1">
                    <a:tint val="75000"/>
                  </a:schemeClr>
                </a:solidFill>
              </a:defRPr>
            </a:lvl8pPr>
            <a:lvl9pPr marL="365216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9749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1182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64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6778668"/>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596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6827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3"/>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322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3"/>
            <a:ext cx="6172200" cy="4873626"/>
          </a:xfrm>
        </p:spPr>
        <p:txBody>
          <a:bodyPr/>
          <a:lstStyle>
            <a:lvl1pPr marL="0" indent="0">
              <a:buNone/>
              <a:defRPr sz="3200"/>
            </a:lvl1pPr>
            <a:lvl2pPr marL="456519" indent="0">
              <a:buNone/>
              <a:defRPr sz="2800"/>
            </a:lvl2pPr>
            <a:lvl3pPr marL="913049" indent="0">
              <a:buNone/>
              <a:defRPr sz="2400"/>
            </a:lvl3pPr>
            <a:lvl4pPr marL="1369572" indent="0">
              <a:buNone/>
              <a:defRPr sz="2000"/>
            </a:lvl4pPr>
            <a:lvl5pPr marL="1826096" indent="0">
              <a:buNone/>
              <a:defRPr sz="2000"/>
            </a:lvl5pPr>
            <a:lvl6pPr marL="2282636" indent="0">
              <a:buNone/>
              <a:defRPr sz="2000"/>
            </a:lvl6pPr>
            <a:lvl7pPr marL="2739143" indent="0">
              <a:buNone/>
              <a:defRPr sz="2000"/>
            </a:lvl7pPr>
            <a:lvl8pPr marL="3195655" indent="0">
              <a:buNone/>
              <a:defRPr sz="2000"/>
            </a:lvl8pPr>
            <a:lvl9pPr marL="3652165"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1331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2291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5085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33"/>
            <a:ext cx="10363200" cy="1470027"/>
          </a:xfrm>
          <a:prstGeom prst="rect">
            <a:avLst/>
          </a:prstGeom>
        </p:spPr>
        <p:txBody>
          <a:bodyPr/>
          <a:lstStyle/>
          <a:p>
            <a:r>
              <a:t>Title Text</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75906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614425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020701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511698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34" y="273050"/>
            <a:ext cx="4011087" cy="1162052"/>
          </a:xfrm>
          <a:prstGeom prst="rect">
            <a:avLst/>
          </a:prstGeom>
        </p:spPr>
        <p:txBody>
          <a:bodyPr anchor="b"/>
          <a:lstStyle>
            <a:lvl1pPr algn="l">
              <a:defRPr sz="2700"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7380168"/>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7724210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6227833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0005247"/>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609625" y="273050"/>
            <a:ext cx="4011087" cy="1162052"/>
          </a:xfrm>
          <a:prstGeom prst="rect">
            <a:avLst/>
          </a:prstGeom>
        </p:spPr>
        <p:txBody>
          <a:bodyPr anchor="b"/>
          <a:lstStyle>
            <a:lvl1pPr algn="l">
              <a:defRPr sz="2667" b="1"/>
            </a:lvl1pPr>
          </a:lstStyle>
          <a:p>
            <a:r>
              <a:t>Title Text</a:t>
            </a:r>
          </a:p>
        </p:txBody>
      </p:sp>
      <p:sp>
        <p:nvSpPr>
          <p:cNvPr id="71" name="Shape 71"/>
          <p:cNvSpPr>
            <a:spLocks noGrp="1"/>
          </p:cNvSpPr>
          <p:nvPr>
            <p:ph type="body" idx="1"/>
          </p:nvPr>
        </p:nvSpPr>
        <p:spPr>
          <a:xfrm>
            <a:off x="4766733" y="273059"/>
            <a:ext cx="6815667"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2211211"/>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81" name="Shape 81"/>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2389732" y="5367344"/>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813189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694311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2"/>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11238425" y="6369653"/>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0655087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 name="Shape 10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 name="Shape 11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1" name="Shape 1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3940641"/>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20" name="Shape 1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21" name="Shape 1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22" name="Shape 12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193769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31" name="Shape 13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32" name="Shape 13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33" name="Shape 13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85606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81" name="Shape 81"/>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82" name="Shape 82"/>
          <p:cNvSpPr>
            <a:spLocks noGrp="1"/>
          </p:cNvSpPr>
          <p:nvPr>
            <p:ph type="body" sz="quarter" idx="1"/>
          </p:nvPr>
        </p:nvSpPr>
        <p:spPr>
          <a:xfrm>
            <a:off x="2389741" y="5367345"/>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1811043"/>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42" name="Shape 14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43" name="Shape 14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44" name="Shape 14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686171"/>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53" name="Shape 15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54" name="Shape 15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55" name="Shape 1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4046529"/>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64" name="Shape 1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65" name="Shape 1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23976290"/>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76" name="Shape 1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77" name="Shape 1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9085740"/>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88" name="Shape 1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89" name="Shape 1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316305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00" name="Shape 2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01" name="Shape 2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690930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12" name="Shape 2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13" name="Shape 2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3648828"/>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24" name="Shape 2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25" name="Shape 2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6288339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36" name="Shape 2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37" name="Shape 2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645401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48" name="Shape 2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49" name="Shape 2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74720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635186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2783554"/>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60" name="Shape 2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61" name="Shape 2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187030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72" name="Shape 2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73" name="Shape 2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4656060"/>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84" name="Shape 2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85" name="Shape 2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9754092"/>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296" name="Shape 2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297" name="Shape 2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236936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08" name="Shape 3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09" name="Shape 3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11743088"/>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20" name="Shape 32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21" name="Shape 32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456425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32" name="Shape 33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33" name="Shape 33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266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44" name="Shape 34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45" name="Shape 34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370228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56" name="Shape 35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57" name="Shape 35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4799688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68" name="Shape 36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69" name="Shape 36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253972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8839200" y="206378"/>
            <a:ext cx="2743200" cy="4387851"/>
          </a:xfrm>
          <a:prstGeom prst="rect">
            <a:avLst/>
          </a:prstGeom>
        </p:spPr>
        <p:txBody>
          <a:bodyPr/>
          <a:lstStyle/>
          <a:p>
            <a:r>
              <a:t>Title Text</a:t>
            </a:r>
          </a:p>
        </p:txBody>
      </p:sp>
      <p:sp>
        <p:nvSpPr>
          <p:cNvPr id="100" name="Shape 100"/>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11209240" y="6354427"/>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716033"/>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80" name="Shape 38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81" name="Shape 38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020347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392" name="Shape 39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393" name="Shape 39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79241898"/>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04" name="Shape 4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05" name="Shape 4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158514"/>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16" name="Shape 4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17" name="Shape 4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4042370"/>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28" name="Shape 4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29" name="Shape 4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283011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40" name="Shape 4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41" name="Shape 4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1653295"/>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52" name="Shape 4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53" name="Shape 4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1785634"/>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64" name="Shape 4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65" name="Shape 4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385893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76" name="Shape 47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77" name="Shape 47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32141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488" name="Shape 48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489" name="Shape 48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227486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09" name="Shape 10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10" name="Shape 11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11" name="Shape 1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8185026"/>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00" name="Shape 50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01" name="Shape 50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9202348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12" name="Shape 51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13" name="Shape 51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8134370"/>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24" name="Shape 52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25" name="Shape 52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7399000"/>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36" name="Shape 53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37" name="Shape 53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2665209"/>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548" name="Shape 54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549" name="Shape 54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870884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066365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37"/>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363" algn="ctr">
              <a:buSzTx/>
              <a:buFontTx/>
              <a:buNone/>
              <a:defRPr>
                <a:solidFill>
                  <a:srgbClr val="888888"/>
                </a:solidFill>
              </a:defRPr>
            </a:lvl2pPr>
            <a:lvl3pPr marL="0" indent="1218750" algn="ctr">
              <a:buSzTx/>
              <a:buFontTx/>
              <a:buNone/>
              <a:defRPr>
                <a:solidFill>
                  <a:srgbClr val="888888"/>
                </a:solidFill>
              </a:defRPr>
            </a:lvl3pPr>
            <a:lvl4pPr marL="0" indent="1828120" algn="ctr">
              <a:buSzTx/>
              <a:buFontTx/>
              <a:buNone/>
              <a:defRPr>
                <a:solidFill>
                  <a:srgbClr val="888888"/>
                </a:solidFill>
              </a:defRPr>
            </a:lvl4pPr>
            <a:lvl5pPr marL="0" indent="2437498"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15180234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904708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33"/>
            </a:lvl1pPr>
            <a:lvl2pPr marL="1053710" indent="-444340">
              <a:spcBef>
                <a:spcPts val="800"/>
              </a:spcBef>
              <a:defRPr sz="3733"/>
            </a:lvl2pPr>
            <a:lvl3pPr marL="1645318" indent="-426559">
              <a:spcBef>
                <a:spcPts val="800"/>
              </a:spcBef>
              <a:defRPr sz="3733"/>
            </a:lvl3pPr>
            <a:lvl4pPr marL="2302073" indent="-473953">
              <a:spcBef>
                <a:spcPts val="800"/>
              </a:spcBef>
              <a:defRPr sz="3733"/>
            </a:lvl4pPr>
            <a:lvl5pPr marL="2911453" indent="-473953">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093192279"/>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5"/>
            <a:ext cx="5386917" cy="639764"/>
          </a:xfrm>
          <a:prstGeom prst="rect">
            <a:avLst/>
          </a:prstGeom>
        </p:spPr>
        <p:txBody>
          <a:bodyPr anchor="b"/>
          <a:lstStyle>
            <a:lvl1pPr marL="0" indent="0">
              <a:spcBef>
                <a:spcPts val="667"/>
              </a:spcBef>
              <a:buSzTx/>
              <a:buFontTx/>
              <a:buNone/>
              <a:defRPr sz="3200" b="1"/>
            </a:lvl1pPr>
            <a:lvl2pPr marL="0" indent="609363">
              <a:spcBef>
                <a:spcPts val="667"/>
              </a:spcBef>
              <a:buSzTx/>
              <a:buFontTx/>
              <a:buNone/>
              <a:defRPr sz="3200" b="1"/>
            </a:lvl2pPr>
            <a:lvl3pPr marL="0" indent="1218750">
              <a:spcBef>
                <a:spcPts val="667"/>
              </a:spcBef>
              <a:buSzTx/>
              <a:buFontTx/>
              <a:buNone/>
              <a:defRPr sz="3200" b="1"/>
            </a:lvl3pPr>
            <a:lvl4pPr marL="0" indent="1828120">
              <a:spcBef>
                <a:spcPts val="667"/>
              </a:spcBef>
              <a:buSzTx/>
              <a:buFontTx/>
              <a:buNone/>
              <a:defRPr sz="3200" b="1"/>
            </a:lvl4pPr>
            <a:lvl5pPr marL="0" indent="2437498">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5"/>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244481034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0" name="Shape 1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21" name="Shape 1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22" name="Shape 12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73318378"/>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240974655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286450694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667" b="1"/>
            </a:lvl1pPr>
          </a:lstStyle>
          <a:p>
            <a:r>
              <a:t>Title Text</a:t>
            </a:r>
          </a:p>
        </p:txBody>
      </p:sp>
      <p:sp>
        <p:nvSpPr>
          <p:cNvPr id="626" name="Shape 626"/>
          <p:cNvSpPr>
            <a:spLocks noGrp="1"/>
          </p:cNvSpPr>
          <p:nvPr>
            <p:ph type="body" idx="1"/>
          </p:nvPr>
        </p:nvSpPr>
        <p:spPr>
          <a:xfrm>
            <a:off x="4766733" y="27306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25" y="1435104"/>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179434126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32" y="4800603"/>
            <a:ext cx="7315201" cy="566740"/>
          </a:xfrm>
          <a:prstGeom prst="rect">
            <a:avLst/>
          </a:prstGeom>
        </p:spPr>
        <p:txBody>
          <a:bodyPr anchor="b"/>
          <a:lstStyle>
            <a:lvl1pPr algn="l">
              <a:defRPr sz="2667" b="1"/>
            </a:lvl1pPr>
          </a:lstStyle>
          <a:p>
            <a:r>
              <a:t>Title Text</a:t>
            </a:r>
          </a:p>
        </p:txBody>
      </p:sp>
      <p:sp>
        <p:nvSpPr>
          <p:cNvPr id="636" name="Shape 636"/>
          <p:cNvSpPr>
            <a:spLocks noGrp="1"/>
          </p:cNvSpPr>
          <p:nvPr>
            <p:ph type="pic" sz="half" idx="13"/>
          </p:nvPr>
        </p:nvSpPr>
        <p:spPr>
          <a:xfrm>
            <a:off x="2389732" y="612776"/>
            <a:ext cx="7315201" cy="41148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2389732" y="5367347"/>
            <a:ext cx="7315201" cy="804864"/>
          </a:xfrm>
          <a:prstGeom prst="rect">
            <a:avLst/>
          </a:prstGeom>
        </p:spPr>
        <p:txBody>
          <a:bodyPr/>
          <a:lstStyle>
            <a:lvl1pPr marL="0" indent="0">
              <a:spcBef>
                <a:spcPts val="400"/>
              </a:spcBef>
              <a:buSzTx/>
              <a:buFontTx/>
              <a:buNone/>
              <a:defRPr sz="1867"/>
            </a:lvl1pPr>
            <a:lvl2pPr marL="0" indent="609363">
              <a:spcBef>
                <a:spcPts val="400"/>
              </a:spcBef>
              <a:buSzTx/>
              <a:buFontTx/>
              <a:buNone/>
              <a:defRPr sz="1867"/>
            </a:lvl2pPr>
            <a:lvl3pPr marL="0" indent="1218750">
              <a:spcBef>
                <a:spcPts val="400"/>
              </a:spcBef>
              <a:buSzTx/>
              <a:buFontTx/>
              <a:buNone/>
              <a:defRPr sz="1867"/>
            </a:lvl3pPr>
            <a:lvl4pPr marL="0" indent="1828120">
              <a:spcBef>
                <a:spcPts val="400"/>
              </a:spcBef>
              <a:buSzTx/>
              <a:buFontTx/>
              <a:buNone/>
              <a:defRPr sz="1867"/>
            </a:lvl4pPr>
            <a:lvl5pPr marL="0" indent="2437498">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171324495"/>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7177026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2"/>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11238425" y="6369653"/>
            <a:ext cx="343975" cy="338526"/>
          </a:xfrm>
          <a:prstGeom prst="rect">
            <a:avLst/>
          </a:prstGeom>
        </p:spPr>
        <p:txBody>
          <a:bodyPr/>
          <a:lstStyle>
            <a:lvl1pPr defTabSz="609363"/>
          </a:lstStyle>
          <a:p>
            <a:fld id="{86CB4B4D-7CA3-9044-876B-883B54F8677D}" type="slidenum">
              <a:rPr/>
              <a:pPr/>
              <a:t>‹#›</a:t>
            </a:fld>
            <a:endParaRPr/>
          </a:p>
        </p:txBody>
      </p:sp>
    </p:spTree>
    <p:extLst>
      <p:ext uri="{BB962C8B-B14F-4D97-AF65-F5344CB8AC3E}">
        <p14:creationId xmlns:p14="http://schemas.microsoft.com/office/powerpoint/2010/main" val="3549833249"/>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64" name="Shape 66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65" name="Shape 66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66" name="Shape 66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3445270"/>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75" name="Shape 67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76" name="Shape 67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77" name="Shape 67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282714"/>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86" name="Shape 68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87" name="Shape 68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88" name="Shape 68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2319670"/>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97" name="Shape 69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698" name="Shape 69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699" name="Shape 69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683712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1" name="Shape 13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32" name="Shape 13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33" name="Shape 13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8975071"/>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08" name="Shape 70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09" name="Shape 70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10" name="Shape 71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08491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19" name="Shape 71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20" name="Shape 72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21" name="Shape 72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564691"/>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30" name="Shape 73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31" name="Shape 73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32" name="Shape 73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7004482"/>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41" name="Shape 74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42" name="Shape 74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43" name="Shape 74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8249464"/>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52" name="Shape 75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53" name="Shape 75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54" name="Shape 75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915988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63" name="Shape 76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64" name="Shape 76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65" name="Shape 76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24688749"/>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74" name="Shape 77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75" name="Shape 77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76" name="Shape 77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834701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85" name="Shape 78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86" name="Shape 78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87" name="Shape 78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9813349"/>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96" name="Shape 79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797" name="Shape 79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798" name="Shape 79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329440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07" name="Shape 80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08" name="Shape 80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09" name="Shape 80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6674040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2" name="Shape 14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43" name="Shape 14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44" name="Shape 14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9297027"/>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18" name="Shape 81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19" name="Shape 81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20" name="Shape 82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5869709"/>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29" name="Shape 82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30" name="Shape 83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31" name="Shape 83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643034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40" name="Shape 84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41" name="Shape 84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42" name="Shape 84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2657720"/>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51" name="Shape 85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52" name="Shape 85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53" name="Shape 85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11476421"/>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62" name="Shape 86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63" name="Shape 86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64" name="Shape 86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347435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73" name="Shape 87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74" name="Shape 87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75" name="Shape 87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683940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84" name="Shape 88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85" name="Shape 88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86" name="Shape 88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5442022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95" name="Shape 89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896" name="Shape 89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897" name="Shape 89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4479960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06" name="Shape 90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07" name="Shape 90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08" name="Shape 90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635547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17" name="Shape 91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18" name="Shape 91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19" name="Shape 91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624526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3" name="Shape 15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54" name="Shape 15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55" name="Shape 1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40301044"/>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28" name="Shape 92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29" name="Shape 92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30" name="Shape 93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15020601"/>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39" name="Shape 93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40" name="Shape 94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41" name="Shape 94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214755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50" name="Shape 95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51" name="Shape 95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52" name="Shape 95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8680912"/>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61" name="Shape 96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62" name="Shape 96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63" name="Shape 96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3335956"/>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72" name="Shape 97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73" name="Shape 97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74" name="Shape 97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3225180"/>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83" name="Shape 98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84" name="Shape 98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85" name="Shape 98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923535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94" name="Shape 99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995" name="Shape 99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996" name="Shape 99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1465123"/>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05" name="Shape 1005"/>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06" name="Shape 1006"/>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07" name="Shape 1007"/>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5067582"/>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16" name="Shape 1016"/>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17" name="Shape 1017"/>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18" name="Shape 1018"/>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6732841"/>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27" name="Shape 1027"/>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28" name="Shape 1028"/>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29" name="Shape 1029"/>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142816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64" name="Shape 1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65" name="Shape 1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67" name="Shape 1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1764082"/>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38" name="Shape 1038"/>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39" name="Shape 1039"/>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40" name="Shape 1040"/>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8511790"/>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49" name="Shape 1049"/>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50" name="Shape 1050"/>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51" name="Shape 1051"/>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9346498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60" name="Shape 1060"/>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61" name="Shape 1061"/>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62" name="Shape 1062"/>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767475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71" name="Shape 1071"/>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72" name="Shape 1072"/>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73" name="Shape 1073"/>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632710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82" name="Shape 1082"/>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83" name="Shape 1083"/>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84" name="Shape 1084"/>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418197"/>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3" name="Shape 1093"/>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094" name="Shape 1094"/>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095" name="Shape 1095"/>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30275343"/>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7432"/>
            <a:ext cx="12212988" cy="609601"/>
          </a:xfrm>
          <a:prstGeom prst="rect">
            <a:avLst/>
          </a:prstGeom>
          <a:solidFill>
            <a:srgbClr val="D9843D"/>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04" name="Shape 1104"/>
          <p:cNvSpPr>
            <a:spLocks noGrp="1"/>
          </p:cNvSpPr>
          <p:nvPr>
            <p:ph type="title"/>
          </p:nvPr>
        </p:nvSpPr>
        <p:spPr>
          <a:xfrm>
            <a:off x="2235200" y="0"/>
            <a:ext cx="9652000" cy="533400"/>
          </a:xfrm>
          <a:prstGeom prst="rect">
            <a:avLst/>
          </a:prstGeom>
        </p:spPr>
        <p:txBody>
          <a:bodyPr/>
          <a:lstStyle>
            <a:lvl1pPr indent="243749" algn="r">
              <a:defRPr sz="2667" spc="200">
                <a:solidFill>
                  <a:srgbClr val="FFFFFF"/>
                </a:solidFill>
              </a:defRPr>
            </a:lvl1pPr>
          </a:lstStyle>
          <a:p>
            <a:r>
              <a:t>Title Text</a:t>
            </a:r>
          </a:p>
        </p:txBody>
      </p:sp>
      <p:sp>
        <p:nvSpPr>
          <p:cNvPr id="1105" name="Shape 1105"/>
          <p:cNvSpPr/>
          <p:nvPr/>
        </p:nvSpPr>
        <p:spPr>
          <a:xfrm>
            <a:off x="0" y="685801"/>
            <a:ext cx="12192000" cy="27435"/>
          </a:xfrm>
          <a:prstGeom prst="rect">
            <a:avLst/>
          </a:prstGeom>
          <a:solidFill>
            <a:schemeClr val="accent4"/>
          </a:solidFill>
          <a:ln w="12700">
            <a:miter lim="400000"/>
          </a:ln>
        </p:spPr>
        <p:txBody>
          <a:bodyPr lIns="60940" tIns="60941" rIns="60940" bIns="60941" anchor="ctr"/>
          <a:lstStyle/>
          <a:p>
            <a:pPr algn="ctr" defTabSz="609363" hangingPunct="0"/>
            <a:endParaRPr sz="2400" kern="0">
              <a:solidFill>
                <a:srgbClr val="000000"/>
              </a:solidFill>
              <a:latin typeface="Calibri"/>
              <a:sym typeface="Calibri"/>
            </a:endParaRPr>
          </a:p>
        </p:txBody>
      </p:sp>
      <p:sp>
        <p:nvSpPr>
          <p:cNvPr id="1106" name="Shape 1106"/>
          <p:cNvSpPr>
            <a:spLocks noGrp="1"/>
          </p:cNvSpPr>
          <p:nvPr>
            <p:ph type="body" idx="1"/>
          </p:nvPr>
        </p:nvSpPr>
        <p:spPr>
          <a:xfrm>
            <a:off x="406400" y="914400"/>
            <a:ext cx="11277600" cy="533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8393625" y="6187088"/>
            <a:ext cx="343975" cy="338526"/>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604166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893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0552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377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76" name="Shape 1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77" name="Shape 1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79" name="Shape 1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4942617"/>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85874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3689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4391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94930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885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2251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52543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solidFill>
                  <a:prstClr val="black">
                    <a:tint val="75000"/>
                  </a:prstClr>
                </a:solidFill>
              </a:rPr>
              <a:pPr/>
              <a:t>11/12/2018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203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188" name="Shape 1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189" name="Shape 1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191" name="Shape 1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53083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6519" indent="0">
              <a:buNone/>
              <a:defRPr sz="2000">
                <a:solidFill>
                  <a:schemeClr val="tx1">
                    <a:tint val="75000"/>
                  </a:schemeClr>
                </a:solidFill>
              </a:defRPr>
            </a:lvl2pPr>
            <a:lvl3pPr marL="913049" indent="0">
              <a:buNone/>
              <a:defRPr sz="1900">
                <a:solidFill>
                  <a:schemeClr val="tx1">
                    <a:tint val="75000"/>
                  </a:schemeClr>
                </a:solidFill>
              </a:defRPr>
            </a:lvl3pPr>
            <a:lvl4pPr marL="1369572" indent="0">
              <a:buNone/>
              <a:defRPr sz="1600">
                <a:solidFill>
                  <a:schemeClr val="tx1">
                    <a:tint val="75000"/>
                  </a:schemeClr>
                </a:solidFill>
              </a:defRPr>
            </a:lvl4pPr>
            <a:lvl5pPr marL="1826096" indent="0">
              <a:buNone/>
              <a:defRPr sz="1600">
                <a:solidFill>
                  <a:schemeClr val="tx1">
                    <a:tint val="75000"/>
                  </a:schemeClr>
                </a:solidFill>
              </a:defRPr>
            </a:lvl5pPr>
            <a:lvl6pPr marL="2282636" indent="0">
              <a:buNone/>
              <a:defRPr sz="1600">
                <a:solidFill>
                  <a:schemeClr val="tx1">
                    <a:tint val="75000"/>
                  </a:schemeClr>
                </a:solidFill>
              </a:defRPr>
            </a:lvl6pPr>
            <a:lvl7pPr marL="2739143" indent="0">
              <a:buNone/>
              <a:defRPr sz="1600">
                <a:solidFill>
                  <a:schemeClr val="tx1">
                    <a:tint val="75000"/>
                  </a:schemeClr>
                </a:solidFill>
              </a:defRPr>
            </a:lvl7pPr>
            <a:lvl8pPr marL="3195655" indent="0">
              <a:buNone/>
              <a:defRPr sz="1600">
                <a:solidFill>
                  <a:schemeClr val="tx1">
                    <a:tint val="75000"/>
                  </a:schemeClr>
                </a:solidFill>
              </a:defRPr>
            </a:lvl8pPr>
            <a:lvl9pPr marL="36521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445086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00" name="Shape 2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01" name="Shape 2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03" name="Shape 2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902496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12" name="Shape 2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13" name="Shape 2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15" name="Shape 2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6896858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24" name="Shape 2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25" name="Shape 2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27" name="Shape 2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595262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36" name="Shape 2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37" name="Shape 2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39" name="Shape 2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99848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48" name="Shape 2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49" name="Shape 2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51" name="Shape 2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72278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60" name="Shape 26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61" name="Shape 26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63" name="Shape 2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9780789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72" name="Shape 2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73" name="Shape 2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75" name="Shape 2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3651577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84" name="Shape 2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85" name="Shape 2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87" name="Shape 2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558868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296" name="Shape 2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297" name="Shape 2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299" name="Shape 2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271356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08" name="Shape 3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09" name="Shape 3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11" name="Shape 31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373883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879750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20" name="Shape 32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21" name="Shape 32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23" name="Shape 32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655907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32" name="Shape 33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33" name="Shape 33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35" name="Shape 33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0344812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44" name="Shape 34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45" name="Shape 34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47" name="Shape 34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1657074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56" name="Shape 35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57" name="Shape 35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59" name="Shape 35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426563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68" name="Shape 36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69" name="Shape 36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71" name="Shape 37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064755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80" name="Shape 38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81" name="Shape 38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83" name="Shape 38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671825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392" name="Shape 39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393" name="Shape 39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395" name="Shape 39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6534903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04" name="Shape 40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05" name="Shape 40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07" name="Shape 40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917888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16" name="Shape 41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17" name="Shape 41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19" name="Shape 4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2302692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28" name="Shape 4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29" name="Shape 4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31" name="Shape 4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93128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19" indent="0">
              <a:buNone/>
              <a:defRPr sz="2000" b="1"/>
            </a:lvl2pPr>
            <a:lvl3pPr marL="913049" indent="0">
              <a:buNone/>
              <a:defRPr sz="1900" b="1"/>
            </a:lvl3pPr>
            <a:lvl4pPr marL="1369572" indent="0">
              <a:buNone/>
              <a:defRPr sz="1600" b="1"/>
            </a:lvl4pPr>
            <a:lvl5pPr marL="1826096" indent="0">
              <a:buNone/>
              <a:defRPr sz="1600" b="1"/>
            </a:lvl5pPr>
            <a:lvl6pPr marL="2282636" indent="0">
              <a:buNone/>
              <a:defRPr sz="1600" b="1"/>
            </a:lvl6pPr>
            <a:lvl7pPr marL="2739143" indent="0">
              <a:buNone/>
              <a:defRPr sz="1600" b="1"/>
            </a:lvl7pPr>
            <a:lvl8pPr marL="3195655" indent="0">
              <a:buNone/>
              <a:defRPr sz="1600" b="1"/>
            </a:lvl8pPr>
            <a:lvl9pPr marL="365216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t>11/12/2018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538987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40" name="Shape 4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41" name="Shape 4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43" name="Shape 4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670220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52" name="Shape 4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53" name="Shape 4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55" name="Shape 45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206681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64" name="Shape 4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65" name="Shape 4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67" name="Shape 46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0359834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76" name="Shape 47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77" name="Shape 47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79" name="Shape 47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471889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488" name="Shape 48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489" name="Shape 48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491" name="Shape 49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9917863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00" name="Shape 50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01" name="Shape 50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03" name="Shape 50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89105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12" name="Shape 51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13" name="Shape 51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15" name="Shape 51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179353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24" name="Shape 52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25" name="Shape 52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27" name="Shape 52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648729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36" name="Shape 53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37" name="Shape 53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39" name="Shape 53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124260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548" name="Shape 54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549" name="Shape 54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6569" y="6432151"/>
            <a:ext cx="1265440" cy="425852"/>
          </a:xfrm>
          <a:prstGeom prst="rect">
            <a:avLst/>
          </a:prstGeom>
          <a:ln w="12700">
            <a:miter lim="400000"/>
          </a:ln>
        </p:spPr>
      </p:pic>
      <p:sp>
        <p:nvSpPr>
          <p:cNvPr id="551" name="Shape 55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31336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t>11/12/2018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6778474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67936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46"/>
            <a:ext cx="10363200" cy="1470027"/>
          </a:xfrm>
          <a:prstGeom prst="rect">
            <a:avLst/>
          </a:prstGeom>
        </p:spPr>
        <p:txBody>
          <a:bodyPr/>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8794" algn="ctr">
              <a:buSzTx/>
              <a:buFontTx/>
              <a:buNone/>
              <a:defRPr>
                <a:solidFill>
                  <a:srgbClr val="888888"/>
                </a:solidFill>
              </a:defRPr>
            </a:lvl2pPr>
            <a:lvl3pPr marL="0" indent="1217611" algn="ctr">
              <a:buSzTx/>
              <a:buFontTx/>
              <a:buNone/>
              <a:defRPr>
                <a:solidFill>
                  <a:srgbClr val="888888"/>
                </a:solidFill>
              </a:defRPr>
            </a:lvl3pPr>
            <a:lvl4pPr marL="0" indent="1826413" algn="ctr">
              <a:buSzTx/>
              <a:buFontTx/>
              <a:buNone/>
              <a:defRPr>
                <a:solidFill>
                  <a:srgbClr val="888888"/>
                </a:solidFill>
              </a:defRPr>
            </a:lvl4pPr>
            <a:lvl5pPr marL="0" indent="243522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405958576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761573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609600" y="1200155"/>
            <a:ext cx="5384800" cy="3394076"/>
          </a:xfrm>
          <a:prstGeom prst="rect">
            <a:avLst/>
          </a:prstGeom>
        </p:spPr>
        <p:txBody>
          <a:bodyPr/>
          <a:lstStyle>
            <a:lvl1pPr>
              <a:spcBef>
                <a:spcPts val="800"/>
              </a:spcBef>
              <a:defRPr sz="3700"/>
            </a:lvl1pPr>
            <a:lvl2pPr marL="1052728" indent="-443922">
              <a:spcBef>
                <a:spcPts val="800"/>
              </a:spcBef>
              <a:defRPr sz="3700"/>
            </a:lvl2pPr>
            <a:lvl3pPr marL="1643780" indent="-426165">
              <a:spcBef>
                <a:spcPts val="800"/>
              </a:spcBef>
              <a:defRPr sz="3700"/>
            </a:lvl3pPr>
            <a:lvl4pPr marL="2299925" indent="-473507">
              <a:spcBef>
                <a:spcPts val="800"/>
              </a:spcBef>
              <a:defRPr sz="3700"/>
            </a:lvl4pPr>
            <a:lvl5pPr marL="2908733" indent="-473507">
              <a:spcBef>
                <a:spcPts val="800"/>
              </a:spcBef>
              <a:defRPr sz="37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32541601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609600" y="1535116"/>
            <a:ext cx="5386917" cy="639764"/>
          </a:xfrm>
          <a:prstGeom prst="rect">
            <a:avLst/>
          </a:prstGeom>
        </p:spPr>
        <p:txBody>
          <a:bodyPr anchor="b"/>
          <a:lstStyle>
            <a:lvl1pPr marL="0" indent="0">
              <a:spcBef>
                <a:spcPts val="666"/>
              </a:spcBef>
              <a:buSzTx/>
              <a:buFontTx/>
              <a:buNone/>
              <a:defRPr sz="3200" b="1"/>
            </a:lvl1pPr>
            <a:lvl2pPr marL="0" indent="608794">
              <a:spcBef>
                <a:spcPts val="666"/>
              </a:spcBef>
              <a:buSzTx/>
              <a:buFontTx/>
              <a:buNone/>
              <a:defRPr sz="3200" b="1"/>
            </a:lvl2pPr>
            <a:lvl3pPr marL="0" indent="1217611">
              <a:spcBef>
                <a:spcPts val="666"/>
              </a:spcBef>
              <a:buSzTx/>
              <a:buFontTx/>
              <a:buNone/>
              <a:defRPr sz="3200" b="1"/>
            </a:lvl3pPr>
            <a:lvl4pPr marL="0" indent="1826413">
              <a:spcBef>
                <a:spcPts val="666"/>
              </a:spcBef>
              <a:buSzTx/>
              <a:buFontTx/>
              <a:buNone/>
              <a:defRPr sz="3200" b="1"/>
            </a:lvl4pPr>
            <a:lvl5pPr marL="0" indent="2435222">
              <a:spcBef>
                <a:spcPts val="666"/>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6193377" y="1535116"/>
            <a:ext cx="5389035" cy="639764"/>
          </a:xfrm>
          <a:prstGeom prst="rect">
            <a:avLst/>
          </a:prstGeom>
        </p:spPr>
        <p:txBody>
          <a:bodyPr anchor="b"/>
          <a:lstStyle>
            <a:lvl1pPr marL="0" indent="0">
              <a:spcBef>
                <a:spcPts val="666"/>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9100788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42474697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68189633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609620" y="273050"/>
            <a:ext cx="4011085" cy="1162052"/>
          </a:xfrm>
          <a:prstGeom prst="rect">
            <a:avLst/>
          </a:prstGeom>
        </p:spPr>
        <p:txBody>
          <a:bodyPr anchor="b"/>
          <a:lstStyle>
            <a:lvl1pPr algn="l">
              <a:defRPr sz="2700" b="1"/>
            </a:lvl1pPr>
          </a:lstStyle>
          <a:p>
            <a:r>
              <a:t>Title Text</a:t>
            </a:r>
          </a:p>
        </p:txBody>
      </p:sp>
      <p:sp>
        <p:nvSpPr>
          <p:cNvPr id="626" name="Shape 626"/>
          <p:cNvSpPr>
            <a:spLocks noGrp="1"/>
          </p:cNvSpPr>
          <p:nvPr>
            <p:ph type="body" idx="1"/>
          </p:nvPr>
        </p:nvSpPr>
        <p:spPr>
          <a:xfrm>
            <a:off x="4766733" y="273070"/>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609634" y="1435113"/>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283291398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2389741" y="4800611"/>
            <a:ext cx="7315201" cy="566741"/>
          </a:xfrm>
          <a:prstGeom prst="rect">
            <a:avLst/>
          </a:prstGeom>
        </p:spPr>
        <p:txBody>
          <a:bodyPr anchor="b"/>
          <a:lstStyle>
            <a:lvl1pPr algn="l">
              <a:defRPr sz="2700" b="1"/>
            </a:lvl1pPr>
          </a:lstStyle>
          <a:p>
            <a:r>
              <a:t>Title Text</a:t>
            </a:r>
          </a:p>
        </p:txBody>
      </p:sp>
      <p:sp>
        <p:nvSpPr>
          <p:cNvPr id="636" name="Shape 636"/>
          <p:cNvSpPr>
            <a:spLocks noGrp="1"/>
          </p:cNvSpPr>
          <p:nvPr>
            <p:ph type="pic" sz="half" idx="13"/>
          </p:nvPr>
        </p:nvSpPr>
        <p:spPr>
          <a:xfrm>
            <a:off x="2389741" y="612777"/>
            <a:ext cx="7315201" cy="4114802"/>
          </a:xfrm>
          <a:prstGeom prst="rect">
            <a:avLst/>
          </a:prstGeom>
        </p:spPr>
        <p:txBody>
          <a:bodyPr lIns="121766" rIns="121766">
            <a:noAutofit/>
          </a:bodyPr>
          <a:lstStyle/>
          <a:p>
            <a:endParaRPr/>
          </a:p>
        </p:txBody>
      </p:sp>
      <p:sp>
        <p:nvSpPr>
          <p:cNvPr id="637" name="Shape 637"/>
          <p:cNvSpPr>
            <a:spLocks noGrp="1"/>
          </p:cNvSpPr>
          <p:nvPr>
            <p:ph type="body" sz="quarter" idx="1"/>
          </p:nvPr>
        </p:nvSpPr>
        <p:spPr>
          <a:xfrm>
            <a:off x="2389741" y="5367349"/>
            <a:ext cx="7315201" cy="804864"/>
          </a:xfrm>
          <a:prstGeom prst="rect">
            <a:avLst/>
          </a:prstGeom>
        </p:spPr>
        <p:txBody>
          <a:bodyPr/>
          <a:lstStyle>
            <a:lvl1pPr marL="0" indent="0">
              <a:spcBef>
                <a:spcPts val="400"/>
              </a:spcBef>
              <a:buSzTx/>
              <a:buFontTx/>
              <a:buNone/>
              <a:defRPr sz="1900"/>
            </a:lvl1pPr>
            <a:lvl2pPr marL="0" indent="608794">
              <a:spcBef>
                <a:spcPts val="400"/>
              </a:spcBef>
              <a:buSzTx/>
              <a:buFontTx/>
              <a:buNone/>
              <a:defRPr sz="1900"/>
            </a:lvl2pPr>
            <a:lvl3pPr marL="0" indent="1217611">
              <a:spcBef>
                <a:spcPts val="400"/>
              </a:spcBef>
              <a:buSzTx/>
              <a:buFontTx/>
              <a:buNone/>
              <a:defRPr sz="1900"/>
            </a:lvl3pPr>
            <a:lvl4pPr marL="0" indent="1826413">
              <a:spcBef>
                <a:spcPts val="400"/>
              </a:spcBef>
              <a:buSzTx/>
              <a:buFontTx/>
              <a:buNone/>
              <a:defRPr sz="1900"/>
            </a:lvl4pPr>
            <a:lvl5pPr marL="0" indent="2435222">
              <a:spcBef>
                <a:spcPts val="400"/>
              </a:spcBef>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5390571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377973615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t>11/12/2018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813952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8839200" y="206378"/>
            <a:ext cx="2743200" cy="4387851"/>
          </a:xfrm>
          <a:prstGeom prst="rect">
            <a:avLst/>
          </a:prstGeom>
        </p:spPr>
        <p:txBody>
          <a:bodyPr/>
          <a:lstStyle/>
          <a:p>
            <a:r>
              <a:t>Title Text</a:t>
            </a:r>
          </a:p>
        </p:txBody>
      </p:sp>
      <p:sp>
        <p:nvSpPr>
          <p:cNvPr id="655" name="Shape 655"/>
          <p:cNvSpPr>
            <a:spLocks noGrp="1"/>
          </p:cNvSpPr>
          <p:nvPr>
            <p:ph type="body" idx="1"/>
          </p:nvPr>
        </p:nvSpPr>
        <p:spPr>
          <a:xfrm>
            <a:off x="609600" y="206378"/>
            <a:ext cx="8026400" cy="43878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11209240" y="6354427"/>
            <a:ext cx="373169" cy="368982"/>
          </a:xfrm>
          <a:prstGeom prst="rect">
            <a:avLst/>
          </a:prstGeom>
        </p:spPr>
        <p:txBody>
          <a:bodyPr/>
          <a:lstStyle>
            <a:lvl1pPr defTabSz="608794"/>
          </a:lstStyle>
          <a:p>
            <a:fld id="{86CB4B4D-7CA3-9044-876B-883B54F8677D}" type="slidenum">
              <a:rPr/>
              <a:pPr/>
              <a:t>‹#›</a:t>
            </a:fld>
            <a:endParaRPr/>
          </a:p>
        </p:txBody>
      </p:sp>
    </p:spTree>
    <p:extLst>
      <p:ext uri="{BB962C8B-B14F-4D97-AF65-F5344CB8AC3E}">
        <p14:creationId xmlns:p14="http://schemas.microsoft.com/office/powerpoint/2010/main" val="45679294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4" name="Shape 66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65" name="Shape 66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66" name="Shape 66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8660607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5" name="Shape 67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76" name="Shape 67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77" name="Shape 67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889852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6" name="Shape 68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87" name="Shape 68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88" name="Shape 68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5716988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7" name="Shape 69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698" name="Shape 69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699" name="Shape 69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9627147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08" name="Shape 70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09" name="Shape 70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0" name="Shape 71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505625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19" name="Shape 71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20" name="Shape 72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21" name="Shape 72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81686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0" name="Shape 73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31" name="Shape 73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32" name="Shape 73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599056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1" name="Shape 74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42" name="Shape 74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43" name="Shape 74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162103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2" name="Shape 75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53" name="Shape 75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54" name="Shape 75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979494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3"/>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1430436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3" name="Shape 76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64" name="Shape 76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65" name="Shape 76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982347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4" name="Shape 77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75" name="Shape 77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76" name="Shape 77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3713888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5" name="Shape 78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86" name="Shape 78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87" name="Shape 78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151912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6" name="Shape 79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797" name="Shape 79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798" name="Shape 79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821048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7" name="Shape 80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08" name="Shape 80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09" name="Shape 80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2297662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18" name="Shape 81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19" name="Shape 81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0" name="Shape 82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9184175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29" name="Shape 82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30" name="Shape 83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31" name="Shape 83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519458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0" name="Shape 84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41" name="Shape 84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42" name="Shape 84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662932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1" name="Shape 85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52" name="Shape 85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53" name="Shape 85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653959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2" name="Shape 86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63" name="Shape 86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64" name="Shape 86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530225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3"/>
            <a:ext cx="6172200" cy="4873626"/>
          </a:xfrm>
        </p:spPr>
        <p:txBody>
          <a:bodyPr/>
          <a:lstStyle>
            <a:lvl1pPr marL="0" indent="0">
              <a:buNone/>
              <a:defRPr sz="3200"/>
            </a:lvl1pPr>
            <a:lvl2pPr marL="456519" indent="0">
              <a:buNone/>
              <a:defRPr sz="2800"/>
            </a:lvl2pPr>
            <a:lvl3pPr marL="913049" indent="0">
              <a:buNone/>
              <a:defRPr sz="2400"/>
            </a:lvl3pPr>
            <a:lvl4pPr marL="1369572" indent="0">
              <a:buNone/>
              <a:defRPr sz="2000"/>
            </a:lvl4pPr>
            <a:lvl5pPr marL="1826096" indent="0">
              <a:buNone/>
              <a:defRPr sz="2000"/>
            </a:lvl5pPr>
            <a:lvl6pPr marL="2282636" indent="0">
              <a:buNone/>
              <a:defRPr sz="2000"/>
            </a:lvl6pPr>
            <a:lvl7pPr marL="2739143" indent="0">
              <a:buNone/>
              <a:defRPr sz="2000"/>
            </a:lvl7pPr>
            <a:lvl8pPr marL="3195655" indent="0">
              <a:buNone/>
              <a:defRPr sz="2000"/>
            </a:lvl8pPr>
            <a:lvl9pPr marL="3652165"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519" indent="0">
              <a:buNone/>
              <a:defRPr sz="1500"/>
            </a:lvl2pPr>
            <a:lvl3pPr marL="913049" indent="0">
              <a:buNone/>
              <a:defRPr sz="1200"/>
            </a:lvl3pPr>
            <a:lvl4pPr marL="1369572" indent="0">
              <a:buNone/>
              <a:defRPr sz="1100"/>
            </a:lvl4pPr>
            <a:lvl5pPr marL="1826096" indent="0">
              <a:buNone/>
              <a:defRPr sz="1100"/>
            </a:lvl5pPr>
            <a:lvl6pPr marL="2282636" indent="0">
              <a:buNone/>
              <a:defRPr sz="1100"/>
            </a:lvl6pPr>
            <a:lvl7pPr marL="2739143" indent="0">
              <a:buNone/>
              <a:defRPr sz="1100"/>
            </a:lvl7pPr>
            <a:lvl8pPr marL="3195655" indent="0">
              <a:buNone/>
              <a:defRPr sz="1100"/>
            </a:lvl8pPr>
            <a:lvl9pPr marL="365216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64457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3" name="Shape 873"/>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74" name="Shape 874"/>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75" name="Shape 875"/>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3402024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4" name="Shape 884"/>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85" name="Shape 885"/>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86" name="Shape 886"/>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541168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5" name="Shape 895"/>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896" name="Shape 896"/>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897" name="Shape 897"/>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762051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6" name="Shape 906"/>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07" name="Shape 907"/>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08" name="Shape 908"/>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704386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7" name="Shape 917"/>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18" name="Shape 918"/>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19" name="Shape 919"/>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16810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28" name="Shape 928"/>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29" name="Shape 929"/>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0" name="Shape 930"/>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685830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39" name="Shape 939"/>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40" name="Shape 940"/>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41" name="Shape 941"/>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14417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0" name="Shape 950"/>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51" name="Shape 951"/>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52" name="Shape 952"/>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969968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1" name="Shape 961"/>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62" name="Shape 962"/>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63" name="Shape 963"/>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170039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3" y="7433"/>
            <a:ext cx="12212988" cy="609601"/>
          </a:xfrm>
          <a:prstGeom prst="rect">
            <a:avLst/>
          </a:prstGeom>
          <a:solidFill>
            <a:srgbClr val="D9843D"/>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2" name="Shape 972"/>
          <p:cNvSpPr>
            <a:spLocks noGrp="1"/>
          </p:cNvSpPr>
          <p:nvPr>
            <p:ph type="title"/>
          </p:nvPr>
        </p:nvSpPr>
        <p:spPr>
          <a:xfrm>
            <a:off x="2235200" y="0"/>
            <a:ext cx="9652000" cy="533399"/>
          </a:xfrm>
          <a:prstGeom prst="rect">
            <a:avLst/>
          </a:prstGeom>
        </p:spPr>
        <p:txBody>
          <a:bodyPr/>
          <a:lstStyle>
            <a:lvl1pPr indent="243524" algn="r">
              <a:defRPr sz="2700" spc="200">
                <a:solidFill>
                  <a:srgbClr val="FFFFFF"/>
                </a:solidFill>
              </a:defRPr>
            </a:lvl1pPr>
          </a:lstStyle>
          <a:p>
            <a:r>
              <a:t>Title Text</a:t>
            </a:r>
          </a:p>
        </p:txBody>
      </p:sp>
      <p:sp>
        <p:nvSpPr>
          <p:cNvPr id="973" name="Shape 973"/>
          <p:cNvSpPr/>
          <p:nvPr/>
        </p:nvSpPr>
        <p:spPr>
          <a:xfrm>
            <a:off x="0" y="685811"/>
            <a:ext cx="12192000" cy="27435"/>
          </a:xfrm>
          <a:prstGeom prst="rect">
            <a:avLst/>
          </a:prstGeom>
          <a:solidFill>
            <a:schemeClr val="accent4"/>
          </a:solidFill>
          <a:ln w="12700">
            <a:miter lim="400000"/>
          </a:ln>
        </p:spPr>
        <p:txBody>
          <a:bodyPr lIns="60882" tIns="60884" rIns="60882" bIns="60884" anchor="ctr"/>
          <a:lstStyle/>
          <a:p>
            <a:pPr algn="ctr" defTabSz="608794" hangingPunct="0"/>
            <a:endParaRPr sz="2400" kern="0">
              <a:solidFill>
                <a:srgbClr val="000000"/>
              </a:solidFill>
              <a:latin typeface="Calibri"/>
              <a:cs typeface="Calibri"/>
              <a:sym typeface="Calibri"/>
            </a:endParaRPr>
          </a:p>
        </p:txBody>
      </p:sp>
      <p:sp>
        <p:nvSpPr>
          <p:cNvPr id="974" name="Shape 974"/>
          <p:cNvSpPr>
            <a:spLocks noGrp="1"/>
          </p:cNvSpPr>
          <p:nvPr>
            <p:ph type="body" idx="1"/>
          </p:nvPr>
        </p:nvSpPr>
        <p:spPr>
          <a:xfrm>
            <a:off x="406400" y="914408"/>
            <a:ext cx="11277600" cy="533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8364440" y="6171860"/>
            <a:ext cx="373169" cy="3689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295104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4.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theme" Target="../theme/theme5.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6.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01.xml"/><Relationship Id="rId21" Type="http://schemas.openxmlformats.org/officeDocument/2006/relationships/slideLayout" Target="../slideLayouts/slideLayout196.xml"/><Relationship Id="rId42" Type="http://schemas.openxmlformats.org/officeDocument/2006/relationships/slideLayout" Target="../slideLayouts/slideLayout217.xml"/><Relationship Id="rId47" Type="http://schemas.openxmlformats.org/officeDocument/2006/relationships/slideLayout" Target="../slideLayouts/slideLayout222.xml"/><Relationship Id="rId63" Type="http://schemas.openxmlformats.org/officeDocument/2006/relationships/slideLayout" Target="../slideLayouts/slideLayout238.xml"/><Relationship Id="rId68" Type="http://schemas.openxmlformats.org/officeDocument/2006/relationships/slideLayout" Target="../slideLayouts/slideLayout243.xml"/><Relationship Id="rId84" Type="http://schemas.openxmlformats.org/officeDocument/2006/relationships/slideLayout" Target="../slideLayouts/slideLayout259.xml"/><Relationship Id="rId89" Type="http://schemas.openxmlformats.org/officeDocument/2006/relationships/slideLayout" Target="../slideLayouts/slideLayout264.xml"/><Relationship Id="rId16" Type="http://schemas.openxmlformats.org/officeDocument/2006/relationships/slideLayout" Target="../slideLayouts/slideLayout191.xml"/><Relationship Id="rId11" Type="http://schemas.openxmlformats.org/officeDocument/2006/relationships/slideLayout" Target="../slideLayouts/slideLayout186.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53" Type="http://schemas.openxmlformats.org/officeDocument/2006/relationships/slideLayout" Target="../slideLayouts/slideLayout228.xml"/><Relationship Id="rId58" Type="http://schemas.openxmlformats.org/officeDocument/2006/relationships/slideLayout" Target="../slideLayouts/slideLayout233.xml"/><Relationship Id="rId74" Type="http://schemas.openxmlformats.org/officeDocument/2006/relationships/slideLayout" Target="../slideLayouts/slideLayout249.xml"/><Relationship Id="rId79" Type="http://schemas.openxmlformats.org/officeDocument/2006/relationships/slideLayout" Target="../slideLayouts/slideLayout254.xml"/><Relationship Id="rId102" Type="http://schemas.openxmlformats.org/officeDocument/2006/relationships/theme" Target="../theme/theme8.xml"/><Relationship Id="rId5" Type="http://schemas.openxmlformats.org/officeDocument/2006/relationships/slideLayout" Target="../slideLayouts/slideLayout180.xml"/><Relationship Id="rId90" Type="http://schemas.openxmlformats.org/officeDocument/2006/relationships/slideLayout" Target="../slideLayouts/slideLayout265.xml"/><Relationship Id="rId95" Type="http://schemas.openxmlformats.org/officeDocument/2006/relationships/slideLayout" Target="../slideLayouts/slideLayout270.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43" Type="http://schemas.openxmlformats.org/officeDocument/2006/relationships/slideLayout" Target="../slideLayouts/slideLayout218.xml"/><Relationship Id="rId48" Type="http://schemas.openxmlformats.org/officeDocument/2006/relationships/slideLayout" Target="../slideLayouts/slideLayout223.xml"/><Relationship Id="rId64" Type="http://schemas.openxmlformats.org/officeDocument/2006/relationships/slideLayout" Target="../slideLayouts/slideLayout239.xml"/><Relationship Id="rId69" Type="http://schemas.openxmlformats.org/officeDocument/2006/relationships/slideLayout" Target="../slideLayouts/slideLayout244.xml"/><Relationship Id="rId80" Type="http://schemas.openxmlformats.org/officeDocument/2006/relationships/slideLayout" Target="../slideLayouts/slideLayout255.xml"/><Relationship Id="rId85" Type="http://schemas.openxmlformats.org/officeDocument/2006/relationships/slideLayout" Target="../slideLayouts/slideLayout260.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 Id="rId46" Type="http://schemas.openxmlformats.org/officeDocument/2006/relationships/slideLayout" Target="../slideLayouts/slideLayout221.xml"/><Relationship Id="rId59" Type="http://schemas.openxmlformats.org/officeDocument/2006/relationships/slideLayout" Target="../slideLayouts/slideLayout234.xml"/><Relationship Id="rId67" Type="http://schemas.openxmlformats.org/officeDocument/2006/relationships/slideLayout" Target="../slideLayouts/slideLayout242.xml"/><Relationship Id="rId20" Type="http://schemas.openxmlformats.org/officeDocument/2006/relationships/slideLayout" Target="../slideLayouts/slideLayout195.xml"/><Relationship Id="rId41" Type="http://schemas.openxmlformats.org/officeDocument/2006/relationships/slideLayout" Target="../slideLayouts/slideLayout216.xml"/><Relationship Id="rId54" Type="http://schemas.openxmlformats.org/officeDocument/2006/relationships/slideLayout" Target="../slideLayouts/slideLayout229.xml"/><Relationship Id="rId62" Type="http://schemas.openxmlformats.org/officeDocument/2006/relationships/slideLayout" Target="../slideLayouts/slideLayout237.xml"/><Relationship Id="rId70" Type="http://schemas.openxmlformats.org/officeDocument/2006/relationships/slideLayout" Target="../slideLayouts/slideLayout245.xml"/><Relationship Id="rId75" Type="http://schemas.openxmlformats.org/officeDocument/2006/relationships/slideLayout" Target="../slideLayouts/slideLayout250.xml"/><Relationship Id="rId83" Type="http://schemas.openxmlformats.org/officeDocument/2006/relationships/slideLayout" Target="../slideLayouts/slideLayout258.xml"/><Relationship Id="rId88" Type="http://schemas.openxmlformats.org/officeDocument/2006/relationships/slideLayout" Target="../slideLayouts/slideLayout263.xml"/><Relationship Id="rId91" Type="http://schemas.openxmlformats.org/officeDocument/2006/relationships/slideLayout" Target="../slideLayouts/slideLayout266.xml"/><Relationship Id="rId96" Type="http://schemas.openxmlformats.org/officeDocument/2006/relationships/slideLayout" Target="../slideLayouts/slideLayout27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49" Type="http://schemas.openxmlformats.org/officeDocument/2006/relationships/slideLayout" Target="../slideLayouts/slideLayout224.xml"/><Relationship Id="rId57" Type="http://schemas.openxmlformats.org/officeDocument/2006/relationships/slideLayout" Target="../slideLayouts/slideLayout232.xml"/><Relationship Id="rId10" Type="http://schemas.openxmlformats.org/officeDocument/2006/relationships/slideLayout" Target="../slideLayouts/slideLayout185.xml"/><Relationship Id="rId31" Type="http://schemas.openxmlformats.org/officeDocument/2006/relationships/slideLayout" Target="../slideLayouts/slideLayout206.xml"/><Relationship Id="rId44" Type="http://schemas.openxmlformats.org/officeDocument/2006/relationships/slideLayout" Target="../slideLayouts/slideLayout219.xml"/><Relationship Id="rId52" Type="http://schemas.openxmlformats.org/officeDocument/2006/relationships/slideLayout" Target="../slideLayouts/slideLayout227.xml"/><Relationship Id="rId60" Type="http://schemas.openxmlformats.org/officeDocument/2006/relationships/slideLayout" Target="../slideLayouts/slideLayout235.xml"/><Relationship Id="rId65" Type="http://schemas.openxmlformats.org/officeDocument/2006/relationships/slideLayout" Target="../slideLayouts/slideLayout240.xml"/><Relationship Id="rId73" Type="http://schemas.openxmlformats.org/officeDocument/2006/relationships/slideLayout" Target="../slideLayouts/slideLayout248.xml"/><Relationship Id="rId78" Type="http://schemas.openxmlformats.org/officeDocument/2006/relationships/slideLayout" Target="../slideLayouts/slideLayout253.xml"/><Relationship Id="rId81" Type="http://schemas.openxmlformats.org/officeDocument/2006/relationships/slideLayout" Target="../slideLayouts/slideLayout256.xml"/><Relationship Id="rId86" Type="http://schemas.openxmlformats.org/officeDocument/2006/relationships/slideLayout" Target="../slideLayouts/slideLayout261.xml"/><Relationship Id="rId94" Type="http://schemas.openxmlformats.org/officeDocument/2006/relationships/slideLayout" Target="../slideLayouts/slideLayout269.xml"/><Relationship Id="rId99" Type="http://schemas.openxmlformats.org/officeDocument/2006/relationships/slideLayout" Target="../slideLayouts/slideLayout274.xml"/><Relationship Id="rId101" Type="http://schemas.openxmlformats.org/officeDocument/2006/relationships/slideLayout" Target="../slideLayouts/slideLayout276.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9" Type="http://schemas.openxmlformats.org/officeDocument/2006/relationships/slideLayout" Target="../slideLayouts/slideLayout214.xml"/><Relationship Id="rId34" Type="http://schemas.openxmlformats.org/officeDocument/2006/relationships/slideLayout" Target="../slideLayouts/slideLayout209.xml"/><Relationship Id="rId50" Type="http://schemas.openxmlformats.org/officeDocument/2006/relationships/slideLayout" Target="../slideLayouts/slideLayout225.xml"/><Relationship Id="rId55" Type="http://schemas.openxmlformats.org/officeDocument/2006/relationships/slideLayout" Target="../slideLayouts/slideLayout230.xml"/><Relationship Id="rId76" Type="http://schemas.openxmlformats.org/officeDocument/2006/relationships/slideLayout" Target="../slideLayouts/slideLayout251.xml"/><Relationship Id="rId97" Type="http://schemas.openxmlformats.org/officeDocument/2006/relationships/slideLayout" Target="../slideLayouts/slideLayout272.xml"/><Relationship Id="rId7" Type="http://schemas.openxmlformats.org/officeDocument/2006/relationships/slideLayout" Target="../slideLayouts/slideLayout182.xml"/><Relationship Id="rId71" Type="http://schemas.openxmlformats.org/officeDocument/2006/relationships/slideLayout" Target="../slideLayouts/slideLayout246.xml"/><Relationship Id="rId92" Type="http://schemas.openxmlformats.org/officeDocument/2006/relationships/slideLayout" Target="../slideLayouts/slideLayout267.xml"/><Relationship Id="rId2" Type="http://schemas.openxmlformats.org/officeDocument/2006/relationships/slideLayout" Target="../slideLayouts/slideLayout177.xml"/><Relationship Id="rId29" Type="http://schemas.openxmlformats.org/officeDocument/2006/relationships/slideLayout" Target="../slideLayouts/slideLayout204.xml"/><Relationship Id="rId24" Type="http://schemas.openxmlformats.org/officeDocument/2006/relationships/slideLayout" Target="../slideLayouts/slideLayout199.xml"/><Relationship Id="rId40" Type="http://schemas.openxmlformats.org/officeDocument/2006/relationships/slideLayout" Target="../slideLayouts/slideLayout215.xml"/><Relationship Id="rId45" Type="http://schemas.openxmlformats.org/officeDocument/2006/relationships/slideLayout" Target="../slideLayouts/slideLayout220.xml"/><Relationship Id="rId66" Type="http://schemas.openxmlformats.org/officeDocument/2006/relationships/slideLayout" Target="../slideLayouts/slideLayout241.xml"/><Relationship Id="rId87" Type="http://schemas.openxmlformats.org/officeDocument/2006/relationships/slideLayout" Target="../slideLayouts/slideLayout262.xml"/><Relationship Id="rId61" Type="http://schemas.openxmlformats.org/officeDocument/2006/relationships/slideLayout" Target="../slideLayouts/slideLayout236.xml"/><Relationship Id="rId82" Type="http://schemas.openxmlformats.org/officeDocument/2006/relationships/slideLayout" Target="../slideLayouts/slideLayout257.xml"/><Relationship Id="rId19" Type="http://schemas.openxmlformats.org/officeDocument/2006/relationships/slideLayout" Target="../slideLayouts/slideLayout194.xml"/><Relationship Id="rId14" Type="http://schemas.openxmlformats.org/officeDocument/2006/relationships/slideLayout" Target="../slideLayouts/slideLayout189.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56" Type="http://schemas.openxmlformats.org/officeDocument/2006/relationships/slideLayout" Target="../slideLayouts/slideLayout231.xml"/><Relationship Id="rId77" Type="http://schemas.openxmlformats.org/officeDocument/2006/relationships/slideLayout" Target="../slideLayouts/slideLayout252.xml"/><Relationship Id="rId100" Type="http://schemas.openxmlformats.org/officeDocument/2006/relationships/slideLayout" Target="../slideLayouts/slideLayout275.xml"/><Relationship Id="rId8" Type="http://schemas.openxmlformats.org/officeDocument/2006/relationships/slideLayout" Target="../slideLayouts/slideLayout183.xml"/><Relationship Id="rId51" Type="http://schemas.openxmlformats.org/officeDocument/2006/relationships/slideLayout" Target="../slideLayouts/slideLayout226.xml"/><Relationship Id="rId72" Type="http://schemas.openxmlformats.org/officeDocument/2006/relationships/slideLayout" Target="../slideLayouts/slideLayout247.xml"/><Relationship Id="rId93" Type="http://schemas.openxmlformats.org/officeDocument/2006/relationships/slideLayout" Target="../slideLayouts/slideLayout268.xml"/><Relationship Id="rId98" Type="http://schemas.openxmlformats.org/officeDocument/2006/relationships/slideLayout" Target="../slideLayouts/slideLayout273.xml"/><Relationship Id="rId3" Type="http://schemas.openxmlformats.org/officeDocument/2006/relationships/slideLayout" Target="../slideLayouts/slideLayout1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9.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0" cy="1325563"/>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1" tIns="45676" rIns="91311" bIns="4567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1"/>
            <a:ext cx="2743200" cy="365125"/>
          </a:xfrm>
          <a:prstGeom prst="rect">
            <a:avLst/>
          </a:prstGeom>
        </p:spPr>
        <p:txBody>
          <a:bodyPr vert="horz" lIns="91311" tIns="45676" rIns="91311" bIns="45676" rtlCol="0" anchor="ctr"/>
          <a:lstStyle>
            <a:lvl1pPr algn="l">
              <a:defRPr sz="1200">
                <a:solidFill>
                  <a:schemeClr val="tx1">
                    <a:tint val="75000"/>
                  </a:schemeClr>
                </a:solidFill>
              </a:defRPr>
            </a:lvl1pPr>
          </a:lstStyle>
          <a:p>
            <a:fld id="{E09C8FD0-8411-F04A-A3E6-5228CF0AF7B5}" type="datetimeFigureOut">
              <a:rPr lang="en-US" smtClean="0"/>
              <a:t>11/12/2018</a:t>
            </a:fld>
            <a:endParaRPr lang="en-US"/>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311" tIns="45676" rIns="91311" bIns="4567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311" tIns="45676" rIns="91311" bIns="45676" rtlCol="0" anchor="ctr"/>
          <a:lstStyle>
            <a:lvl1pPr algn="r">
              <a:defRPr sz="1200">
                <a:solidFill>
                  <a:schemeClr val="tx1">
                    <a:tint val="75000"/>
                  </a:schemeClr>
                </a:solidFill>
              </a:defRPr>
            </a:lvl1pPr>
          </a:lstStyle>
          <a:p>
            <a:fld id="{623FD977-3ECB-084D-B4A3-489392581263}" type="slidenum">
              <a:rPr lang="en-US" smtClean="0"/>
              <a:t>‹#›</a:t>
            </a:fld>
            <a:endParaRPr lang="en-US"/>
          </a:p>
        </p:txBody>
      </p:sp>
    </p:spTree>
    <p:extLst>
      <p:ext uri="{BB962C8B-B14F-4D97-AF65-F5344CB8AC3E}">
        <p14:creationId xmlns:p14="http://schemas.microsoft.com/office/powerpoint/2010/main" val="1253890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7" indent="-228267" algn="l" defTabSz="9130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803" indent="-228267" algn="l" defTabSz="9130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318" indent="-228267" algn="l" defTabSz="9130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782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4339"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0873"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401"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922"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45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50"/>
            <a:ext cx="10972800" cy="1143002"/>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60882" tIns="60884" rIns="60882" bIns="60884">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18845" y="6354260"/>
            <a:ext cx="363555" cy="369329"/>
          </a:xfrm>
          <a:prstGeom prst="rect">
            <a:avLst/>
          </a:prstGeom>
          <a:ln w="12700">
            <a:miter lim="400000"/>
          </a:ln>
        </p:spPr>
        <p:txBody>
          <a:bodyPr wrap="none" lIns="60882" tIns="60884" rIns="60882" bIns="60884" anchor="ctr">
            <a:spAutoFit/>
          </a:bodyPr>
          <a:lstStyle>
            <a:lvl1pPr algn="r" defTabSz="1217611">
              <a:defRPr sz="1600">
                <a:solidFill>
                  <a:srgbClr val="888888"/>
                </a:solidFill>
              </a:defRPr>
            </a:lvl1pPr>
          </a:lstStyle>
          <a:p>
            <a:pPr hangingPunct="0"/>
            <a:fld id="{86CB4B4D-7CA3-9044-876B-883B54F8677D}" type="slidenum">
              <a:rPr kern="0">
                <a:latin typeface="Calibri"/>
                <a:cs typeface="Calibri"/>
                <a:sym typeface="Calibri"/>
              </a:rPr>
              <a:pPr hangingPunct="0"/>
              <a:t>‹#›</a:t>
            </a:fld>
            <a:endParaRPr kern="0">
              <a:latin typeface="Calibri"/>
              <a:cs typeface="Calibri"/>
              <a:sym typeface="Calibri"/>
            </a:endParaRPr>
          </a:p>
        </p:txBody>
      </p:sp>
    </p:spTree>
    <p:extLst>
      <p:ext uri="{BB962C8B-B14F-4D97-AF65-F5344CB8AC3E}">
        <p14:creationId xmlns:p14="http://schemas.microsoft.com/office/powerpoint/2010/main" val="352847835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 id="2147483912" r:id="rId35"/>
    <p:sldLayoutId id="2147483913" r:id="rId36"/>
    <p:sldLayoutId id="2147483914" r:id="rId37"/>
    <p:sldLayoutId id="2147483915" r:id="rId38"/>
    <p:sldLayoutId id="2147483916" r:id="rId39"/>
    <p:sldLayoutId id="2147483917" r:id="rId40"/>
    <p:sldLayoutId id="2147483918" r:id="rId41"/>
    <p:sldLayoutId id="2147483919" r:id="rId42"/>
    <p:sldLayoutId id="2147483920" r:id="rId43"/>
    <p:sldLayoutId id="2147483921" r:id="rId44"/>
    <p:sldLayoutId id="2147483922" r:id="rId45"/>
    <p:sldLayoutId id="2147483923" r:id="rId46"/>
    <p:sldLayoutId id="2147483924" r:id="rId47"/>
    <p:sldLayoutId id="2147483925" r:id="rId48"/>
    <p:sldLayoutId id="2147483926" r:id="rId49"/>
    <p:sldLayoutId id="2147483927" r:id="rId50"/>
    <p:sldLayoutId id="2147483928" r:id="rId51"/>
    <p:sldLayoutId id="2147483929" r:id="rId52"/>
    <p:sldLayoutId id="2147483930" r:id="rId53"/>
    <p:sldLayoutId id="2147483931" r:id="rId54"/>
    <p:sldLayoutId id="2147483932" r:id="rId55"/>
    <p:sldLayoutId id="2147483933" r:id="rId56"/>
    <p:sldLayoutId id="2147483934" r:id="rId57"/>
    <p:sldLayoutId id="2147483935" r:id="rId58"/>
    <p:sldLayoutId id="2147483936" r:id="rId59"/>
    <p:sldLayoutId id="2147483937" r:id="rId60"/>
    <p:sldLayoutId id="2147483938" r:id="rId61"/>
    <p:sldLayoutId id="2147483939" r:id="rId62"/>
    <p:sldLayoutId id="2147483940" r:id="rId63"/>
    <p:sldLayoutId id="2147483941" r:id="rId64"/>
    <p:sldLayoutId id="2147483942" r:id="rId65"/>
    <p:sldLayoutId id="2147483943" r:id="rId66"/>
    <p:sldLayoutId id="2147483944" r:id="rId67"/>
    <p:sldLayoutId id="2147483945" r:id="rId68"/>
    <p:sldLayoutId id="2147483946" r:id="rId69"/>
    <p:sldLayoutId id="2147483947" r:id="rId70"/>
    <p:sldLayoutId id="2147483948" r:id="rId71"/>
    <p:sldLayoutId id="2147483949" r:id="rId72"/>
    <p:sldLayoutId id="2147483950" r:id="rId73"/>
    <p:sldLayoutId id="2147483951" r:id="rId74"/>
    <p:sldLayoutId id="2147483952" r:id="rId75"/>
    <p:sldLayoutId id="2147483953" r:id="rId76"/>
    <p:sldLayoutId id="2147483954" r:id="rId77"/>
    <p:sldLayoutId id="2147483955" r:id="rId78"/>
    <p:sldLayoutId id="2147483956" r:id="rId79"/>
    <p:sldLayoutId id="2147483957" r:id="rId80"/>
    <p:sldLayoutId id="2147483958" r:id="rId81"/>
    <p:sldLayoutId id="2147483959" r:id="rId82"/>
    <p:sldLayoutId id="2147483960" r:id="rId83"/>
    <p:sldLayoutId id="2147483961" r:id="rId84"/>
    <p:sldLayoutId id="2147483962" r:id="rId85"/>
    <p:sldLayoutId id="2147483963" r:id="rId86"/>
    <p:sldLayoutId id="2147483964" r:id="rId87"/>
    <p:sldLayoutId id="2147483965" r:id="rId88"/>
    <p:sldLayoutId id="2147483966" r:id="rId89"/>
    <p:sldLayoutId id="2147483967" r:id="rId90"/>
    <p:sldLayoutId id="2147483968" r:id="rId91"/>
    <p:sldLayoutId id="2147483969" r:id="rId92"/>
    <p:sldLayoutId id="2147483970" r:id="rId93"/>
    <p:sldLayoutId id="2147483971" r:id="rId94"/>
    <p:sldLayoutId id="2147483972" r:id="rId95"/>
    <p:sldLayoutId id="2147483973" r:id="rId96"/>
    <p:sldLayoutId id="2147483974" r:id="rId97"/>
    <p:sldLayoutId id="2147483975" r:id="rId98"/>
    <p:sldLayoutId id="2147483976" r:id="rId99"/>
    <p:sldLayoutId id="2147483977" r:id="rId100"/>
  </p:sldLayoutIdLst>
  <p:transition spd="med"/>
  <p:txStyles>
    <p:titleStyle>
      <a:lvl1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1pPr>
      <a:lvl2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2pPr>
      <a:lvl3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3pPr>
      <a:lvl4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4pPr>
      <a:lvl5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5pPr>
      <a:lvl6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6pPr>
      <a:lvl7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7pPr>
      <a:lvl8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8pPr>
      <a:lvl9pPr marL="0" marR="0" indent="0" algn="ctr" defTabSz="1217611" rtl="0" latinLnBrk="0">
        <a:lnSpc>
          <a:spcPct val="100000"/>
        </a:lnSpc>
        <a:spcBef>
          <a:spcPts val="0"/>
        </a:spcBef>
        <a:spcAft>
          <a:spcPts val="0"/>
        </a:spcAft>
        <a:buClrTx/>
        <a:buSzTx/>
        <a:buFontTx/>
        <a:buNone/>
        <a:tabLst/>
        <a:defRPr sz="5900" b="0" i="0" u="none" strike="noStrike" cap="none" spc="0" baseline="0">
          <a:ln>
            <a:noFill/>
          </a:ln>
          <a:solidFill>
            <a:srgbClr val="000000"/>
          </a:solidFill>
          <a:uFillTx/>
          <a:latin typeface="+mj-lt"/>
          <a:ea typeface="+mj-ea"/>
          <a:cs typeface="+mj-cs"/>
          <a:sym typeface="Calibri"/>
        </a:defRPr>
      </a:lvl9pPr>
    </p:titleStyle>
    <p:bodyStyle>
      <a:lvl1pPr marL="456599" marR="0" indent="-456599"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1pPr>
      <a:lvl2pPr marL="1043662" marR="0" indent="-434863"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2pPr>
      <a:lvl3pPr marL="1623480" marR="0" indent="-405872"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3pPr>
      <a:lvl4pPr marL="2313449"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4pPr>
      <a:lvl5pPr marL="2922267"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5pPr>
      <a:lvl6pPr marL="353106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6pPr>
      <a:lvl7pPr marL="4139850" marR="0" indent="-487044"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7pPr>
      <a:lvl8pPr marL="4748662"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8pPr>
      <a:lvl9pPr marL="5357461" marR="0" indent="-487041" algn="l" defTabSz="1217611" rtl="0" latinLnBrk="0">
        <a:lnSpc>
          <a:spcPct val="100000"/>
        </a:lnSpc>
        <a:spcBef>
          <a:spcPts val="933"/>
        </a:spcBef>
        <a:spcAft>
          <a:spcPts val="0"/>
        </a:spcAft>
        <a:buClrTx/>
        <a:buSzPct val="100000"/>
        <a:buFont typeface="Arial"/>
        <a:buChar char="•"/>
        <a:tabLst/>
        <a:defRPr sz="4300" b="0" i="0" u="none" strike="noStrike" cap="none" spc="0" baseline="0">
          <a:ln>
            <a:noFill/>
          </a:ln>
          <a:solidFill>
            <a:srgbClr val="000000"/>
          </a:solidFill>
          <a:uFillTx/>
          <a:latin typeface="+mj-lt"/>
          <a:ea typeface="+mj-ea"/>
          <a:cs typeface="+mj-cs"/>
          <a:sym typeface="Calibri"/>
        </a:defRPr>
      </a:lvl9pPr>
    </p:bodyStyle>
    <p:otherStyle>
      <a:lvl1pPr marL="0" marR="0" indent="0"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879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7611"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6413"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5222"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4014"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2808"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1616"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0419" algn="r" defTabSz="1217611"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D35B-55E3-40B8-B764-D25FA42E2D3E}" type="datetimeFigureOut">
              <a:rPr lang="en-US" smtClean="0"/>
              <a:t>11/12/2018</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2951514887"/>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rPr>
              <a:pPr defTabSz="1219170"/>
              <a:t>11/12/2018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rPr>
              <a:pPr defTabSz="1219170"/>
              <a:t>‹#›</a:t>
            </a:fld>
            <a:endParaRPr lang="en-US" dirty="0">
              <a:solidFill>
                <a:prstClr val="black">
                  <a:tint val="75000"/>
                </a:prstClr>
              </a:solidFill>
            </a:endParaRPr>
          </a:p>
        </p:txBody>
      </p:sp>
    </p:spTree>
    <p:extLst>
      <p:ext uri="{BB962C8B-B14F-4D97-AF65-F5344CB8AC3E}">
        <p14:creationId xmlns:p14="http://schemas.microsoft.com/office/powerpoint/2010/main" val="3171526026"/>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4" r:id="rId13"/>
    <p:sldLayoutId id="2147484297"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ea typeface="+mj-ea"/>
                <a:cs typeface="+mj-cs"/>
                <a:sym typeface="Calibri"/>
              </a:rPr>
              <a:pPr defTabSz="1219170"/>
              <a:t>11/12/2018</a:t>
            </a:fld>
            <a:endParaRPr lang="en-US" dirty="0">
              <a:solidFill>
                <a:prstClr val="black">
                  <a:tint val="75000"/>
                </a:prstClr>
              </a:solidFill>
              <a:ea typeface="+mj-ea"/>
              <a:cs typeface="+mj-cs"/>
              <a:sym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a typeface="+mj-ea"/>
              <a:cs typeface="+mj-cs"/>
              <a:sym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ea typeface="+mj-ea"/>
                <a:cs typeface="+mj-cs"/>
                <a:sym typeface="Calibri"/>
              </a:rPr>
              <a:pPr defTabSz="1219170"/>
              <a:t>‹#›</a:t>
            </a:fld>
            <a:endParaRPr lang="en-US" dirty="0">
              <a:solidFill>
                <a:prstClr val="black">
                  <a:tint val="75000"/>
                </a:prstClr>
              </a:solidFill>
              <a:ea typeface="+mj-ea"/>
              <a:cs typeface="+mj-cs"/>
              <a:sym typeface="Calibri"/>
            </a:endParaRPr>
          </a:p>
        </p:txBody>
      </p:sp>
    </p:spTree>
    <p:extLst>
      <p:ext uri="{BB962C8B-B14F-4D97-AF65-F5344CB8AC3E}">
        <p14:creationId xmlns:p14="http://schemas.microsoft.com/office/powerpoint/2010/main" val="688630624"/>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ea typeface="+mj-ea"/>
                <a:cs typeface="+mj-cs"/>
                <a:sym typeface="Calibri"/>
              </a:rPr>
              <a:pPr defTabSz="1219170"/>
              <a:t>11/12/2018</a:t>
            </a:fld>
            <a:endParaRPr lang="en-US" dirty="0">
              <a:solidFill>
                <a:prstClr val="black">
                  <a:tint val="75000"/>
                </a:prstClr>
              </a:solidFill>
              <a:ea typeface="+mj-ea"/>
              <a:cs typeface="+mj-cs"/>
              <a:sym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a typeface="+mj-ea"/>
              <a:cs typeface="+mj-cs"/>
              <a:sym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ea typeface="+mj-ea"/>
                <a:cs typeface="+mj-cs"/>
                <a:sym typeface="Calibri"/>
              </a:rPr>
              <a:pPr defTabSz="1219170"/>
              <a:t>‹#›</a:t>
            </a:fld>
            <a:endParaRPr lang="en-US" dirty="0">
              <a:solidFill>
                <a:prstClr val="black">
                  <a:tint val="75000"/>
                </a:prstClr>
              </a:solidFill>
              <a:ea typeface="+mj-ea"/>
              <a:cs typeface="+mj-cs"/>
              <a:sym typeface="Calibri"/>
            </a:endParaRPr>
          </a:p>
        </p:txBody>
      </p:sp>
    </p:spTree>
    <p:extLst>
      <p:ext uri="{BB962C8B-B14F-4D97-AF65-F5344CB8AC3E}">
        <p14:creationId xmlns:p14="http://schemas.microsoft.com/office/powerpoint/2010/main" val="3001868706"/>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0" cy="1325563"/>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1" tIns="45676" rIns="91311" bIns="456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1"/>
            <a:ext cx="2743200" cy="365125"/>
          </a:xfrm>
          <a:prstGeom prst="rect">
            <a:avLst/>
          </a:prstGeom>
        </p:spPr>
        <p:txBody>
          <a:bodyPr vert="horz" lIns="91311" tIns="45676" rIns="91311" bIns="45676" rtlCol="0" anchor="ctr"/>
          <a:lstStyle>
            <a:lvl1pPr algn="l">
              <a:defRPr sz="1200">
                <a:solidFill>
                  <a:schemeClr val="tx1">
                    <a:tint val="75000"/>
                  </a:schemeClr>
                </a:solidFill>
              </a:defRPr>
            </a:lvl1pPr>
          </a:lstStyle>
          <a:p>
            <a:pPr defTabSz="914400"/>
            <a:fld id="{E09C8FD0-8411-F04A-A3E6-5228CF0AF7B5}" type="datetimeFigureOut">
              <a:rPr lang="en-US" smtClean="0">
                <a:solidFill>
                  <a:prstClr val="black">
                    <a:tint val="75000"/>
                  </a:prstClr>
                </a:solidFill>
              </a:rPr>
              <a:pPr defTabSz="914400"/>
              <a:t>11/12/2018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311" tIns="45676" rIns="91311" bIns="45676"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311" tIns="45676" rIns="91311" bIns="45676" rtlCol="0" anchor="ctr"/>
          <a:lstStyle>
            <a:lvl1pPr algn="r">
              <a:defRPr sz="1200">
                <a:solidFill>
                  <a:schemeClr val="tx1">
                    <a:tint val="75000"/>
                  </a:schemeClr>
                </a:solidFill>
              </a:defRPr>
            </a:lvl1pPr>
          </a:lstStyle>
          <a:p>
            <a:pPr defTabSz="914400"/>
            <a:fld id="{623FD977-3ECB-084D-B4A3-48939258126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50964621"/>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l" defTabSz="913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67" indent="-228267" algn="l" defTabSz="91304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4803" indent="-228267" algn="l" defTabSz="91304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1318" indent="-228267" algn="l" defTabSz="91304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782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4339"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0873"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7401"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3922"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0457" indent="-228267" algn="l" defTabSz="913049"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049" rtl="0" eaLnBrk="1" latinLnBrk="0" hangingPunct="1">
        <a:defRPr sz="1900" kern="1200">
          <a:solidFill>
            <a:schemeClr val="tx1"/>
          </a:solidFill>
          <a:latin typeface="+mn-lt"/>
          <a:ea typeface="+mn-ea"/>
          <a:cs typeface="+mn-cs"/>
        </a:defRPr>
      </a:lvl1pPr>
      <a:lvl2pPr marL="456519" algn="l" defTabSz="913049" rtl="0" eaLnBrk="1" latinLnBrk="0" hangingPunct="1">
        <a:defRPr sz="1900" kern="1200">
          <a:solidFill>
            <a:schemeClr val="tx1"/>
          </a:solidFill>
          <a:latin typeface="+mn-lt"/>
          <a:ea typeface="+mn-ea"/>
          <a:cs typeface="+mn-cs"/>
        </a:defRPr>
      </a:lvl2pPr>
      <a:lvl3pPr marL="913049" algn="l" defTabSz="913049" rtl="0" eaLnBrk="1" latinLnBrk="0" hangingPunct="1">
        <a:defRPr sz="1900" kern="1200">
          <a:solidFill>
            <a:schemeClr val="tx1"/>
          </a:solidFill>
          <a:latin typeface="+mn-lt"/>
          <a:ea typeface="+mn-ea"/>
          <a:cs typeface="+mn-cs"/>
        </a:defRPr>
      </a:lvl3pPr>
      <a:lvl4pPr marL="1369572" algn="l" defTabSz="913049" rtl="0" eaLnBrk="1" latinLnBrk="0" hangingPunct="1">
        <a:defRPr sz="1900" kern="1200">
          <a:solidFill>
            <a:schemeClr val="tx1"/>
          </a:solidFill>
          <a:latin typeface="+mn-lt"/>
          <a:ea typeface="+mn-ea"/>
          <a:cs typeface="+mn-cs"/>
        </a:defRPr>
      </a:lvl4pPr>
      <a:lvl5pPr marL="1826096" algn="l" defTabSz="913049" rtl="0" eaLnBrk="1" latinLnBrk="0" hangingPunct="1">
        <a:defRPr sz="1900" kern="1200">
          <a:solidFill>
            <a:schemeClr val="tx1"/>
          </a:solidFill>
          <a:latin typeface="+mn-lt"/>
          <a:ea typeface="+mn-ea"/>
          <a:cs typeface="+mn-cs"/>
        </a:defRPr>
      </a:lvl5pPr>
      <a:lvl6pPr marL="2282636" algn="l" defTabSz="913049" rtl="0" eaLnBrk="1" latinLnBrk="0" hangingPunct="1">
        <a:defRPr sz="1900" kern="1200">
          <a:solidFill>
            <a:schemeClr val="tx1"/>
          </a:solidFill>
          <a:latin typeface="+mn-lt"/>
          <a:ea typeface="+mn-ea"/>
          <a:cs typeface="+mn-cs"/>
        </a:defRPr>
      </a:lvl6pPr>
      <a:lvl7pPr marL="2739143" algn="l" defTabSz="913049" rtl="0" eaLnBrk="1" latinLnBrk="0" hangingPunct="1">
        <a:defRPr sz="1900" kern="1200">
          <a:solidFill>
            <a:schemeClr val="tx1"/>
          </a:solidFill>
          <a:latin typeface="+mn-lt"/>
          <a:ea typeface="+mn-ea"/>
          <a:cs typeface="+mn-cs"/>
        </a:defRPr>
      </a:lvl7pPr>
      <a:lvl8pPr marL="3195655" algn="l" defTabSz="913049" rtl="0" eaLnBrk="1" latinLnBrk="0" hangingPunct="1">
        <a:defRPr sz="1900" kern="1200">
          <a:solidFill>
            <a:schemeClr val="tx1"/>
          </a:solidFill>
          <a:latin typeface="+mn-lt"/>
          <a:ea typeface="+mn-ea"/>
          <a:cs typeface="+mn-cs"/>
        </a:defRPr>
      </a:lvl8pPr>
      <a:lvl9pPr marL="3652165" algn="l" defTabSz="91304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48"/>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609600" y="1600203"/>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249647" y="6369653"/>
            <a:ext cx="332753" cy="338526"/>
          </a:xfrm>
          <a:prstGeom prst="rect">
            <a:avLst/>
          </a:prstGeom>
          <a:ln w="12700">
            <a:miter lim="400000"/>
          </a:ln>
        </p:spPr>
        <p:txBody>
          <a:bodyPr wrap="none" lIns="45705" tIns="45706" rIns="45705" bIns="45706" anchor="ctr">
            <a:spAutoFit/>
          </a:bodyPr>
          <a:lstStyle>
            <a:lvl1pPr algn="r" defTabSz="1218750">
              <a:defRPr sz="1600">
                <a:solidFill>
                  <a:srgbClr val="888888"/>
                </a:solidFill>
              </a:defRPr>
            </a:lvl1pPr>
          </a:lstStyle>
          <a:p>
            <a:pPr hangingPunct="0"/>
            <a:fld id="{86CB4B4D-7CA3-9044-876B-883B54F8677D}" type="slidenum">
              <a:rPr kern="0">
                <a:latin typeface="Calibri"/>
                <a:sym typeface="Calibri"/>
              </a:rPr>
              <a:pPr hangingPunct="0"/>
              <a:t>‹#›</a:t>
            </a:fld>
            <a:endParaRPr kern="0">
              <a:latin typeface="Calibri"/>
              <a:sym typeface="Calibri"/>
            </a:endParaRPr>
          </a:p>
        </p:txBody>
      </p:sp>
    </p:spTree>
    <p:extLst>
      <p:ext uri="{BB962C8B-B14F-4D97-AF65-F5344CB8AC3E}">
        <p14:creationId xmlns:p14="http://schemas.microsoft.com/office/powerpoint/2010/main" val="2026848174"/>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 id="2147484367" r:id="rId15"/>
    <p:sldLayoutId id="2147484368" r:id="rId16"/>
    <p:sldLayoutId id="2147484369" r:id="rId17"/>
    <p:sldLayoutId id="2147484370" r:id="rId18"/>
    <p:sldLayoutId id="2147484371" r:id="rId19"/>
    <p:sldLayoutId id="2147484372" r:id="rId20"/>
    <p:sldLayoutId id="2147484373" r:id="rId21"/>
    <p:sldLayoutId id="2147484374" r:id="rId22"/>
    <p:sldLayoutId id="2147484375" r:id="rId23"/>
    <p:sldLayoutId id="2147484376" r:id="rId24"/>
    <p:sldLayoutId id="2147484377" r:id="rId25"/>
    <p:sldLayoutId id="2147484378" r:id="rId26"/>
    <p:sldLayoutId id="2147484379" r:id="rId27"/>
    <p:sldLayoutId id="2147484380" r:id="rId28"/>
    <p:sldLayoutId id="2147484381" r:id="rId29"/>
    <p:sldLayoutId id="2147484382" r:id="rId30"/>
    <p:sldLayoutId id="2147484383" r:id="rId31"/>
    <p:sldLayoutId id="2147484384" r:id="rId32"/>
    <p:sldLayoutId id="2147484385" r:id="rId33"/>
    <p:sldLayoutId id="2147484386" r:id="rId34"/>
    <p:sldLayoutId id="2147484387" r:id="rId35"/>
    <p:sldLayoutId id="2147484388" r:id="rId36"/>
    <p:sldLayoutId id="2147484389" r:id="rId37"/>
    <p:sldLayoutId id="2147484390" r:id="rId38"/>
    <p:sldLayoutId id="2147484391" r:id="rId39"/>
    <p:sldLayoutId id="2147484392" r:id="rId40"/>
    <p:sldLayoutId id="2147484393" r:id="rId41"/>
    <p:sldLayoutId id="2147484394" r:id="rId42"/>
    <p:sldLayoutId id="2147484395" r:id="rId43"/>
    <p:sldLayoutId id="2147484396" r:id="rId44"/>
    <p:sldLayoutId id="2147484397" r:id="rId45"/>
    <p:sldLayoutId id="2147484398" r:id="rId46"/>
    <p:sldLayoutId id="2147484399" r:id="rId47"/>
    <p:sldLayoutId id="2147484400" r:id="rId48"/>
    <p:sldLayoutId id="2147484401" r:id="rId49"/>
    <p:sldLayoutId id="2147484402" r:id="rId50"/>
    <p:sldLayoutId id="2147484403" r:id="rId51"/>
    <p:sldLayoutId id="2147484404" r:id="rId52"/>
    <p:sldLayoutId id="2147484405" r:id="rId53"/>
    <p:sldLayoutId id="2147484406" r:id="rId54"/>
    <p:sldLayoutId id="2147484407" r:id="rId55"/>
    <p:sldLayoutId id="2147484408" r:id="rId56"/>
    <p:sldLayoutId id="2147484409" r:id="rId57"/>
    <p:sldLayoutId id="2147484410" r:id="rId58"/>
    <p:sldLayoutId id="2147484411" r:id="rId59"/>
    <p:sldLayoutId id="2147484412" r:id="rId60"/>
    <p:sldLayoutId id="2147484413" r:id="rId61"/>
    <p:sldLayoutId id="2147484414" r:id="rId62"/>
    <p:sldLayoutId id="2147484415" r:id="rId63"/>
    <p:sldLayoutId id="2147484416" r:id="rId64"/>
    <p:sldLayoutId id="2147484417" r:id="rId65"/>
    <p:sldLayoutId id="2147484418" r:id="rId66"/>
    <p:sldLayoutId id="2147484419" r:id="rId67"/>
    <p:sldLayoutId id="2147484420" r:id="rId68"/>
    <p:sldLayoutId id="2147484421" r:id="rId69"/>
    <p:sldLayoutId id="2147484422" r:id="rId70"/>
    <p:sldLayoutId id="2147484423" r:id="rId71"/>
    <p:sldLayoutId id="2147484424" r:id="rId72"/>
    <p:sldLayoutId id="2147484425" r:id="rId73"/>
    <p:sldLayoutId id="2147484426" r:id="rId74"/>
    <p:sldLayoutId id="2147484427" r:id="rId75"/>
    <p:sldLayoutId id="2147484428" r:id="rId76"/>
    <p:sldLayoutId id="2147484429" r:id="rId77"/>
    <p:sldLayoutId id="2147484430" r:id="rId78"/>
    <p:sldLayoutId id="2147484431" r:id="rId79"/>
    <p:sldLayoutId id="2147484432" r:id="rId80"/>
    <p:sldLayoutId id="2147484433" r:id="rId81"/>
    <p:sldLayoutId id="2147484434" r:id="rId82"/>
    <p:sldLayoutId id="2147484435" r:id="rId83"/>
    <p:sldLayoutId id="2147484436" r:id="rId84"/>
    <p:sldLayoutId id="2147484437" r:id="rId85"/>
    <p:sldLayoutId id="2147484438" r:id="rId86"/>
    <p:sldLayoutId id="2147484439" r:id="rId87"/>
    <p:sldLayoutId id="2147484440" r:id="rId88"/>
    <p:sldLayoutId id="2147484441" r:id="rId89"/>
    <p:sldLayoutId id="2147484442" r:id="rId90"/>
    <p:sldLayoutId id="2147484443" r:id="rId91"/>
    <p:sldLayoutId id="2147484444" r:id="rId92"/>
    <p:sldLayoutId id="2147484445" r:id="rId93"/>
    <p:sldLayoutId id="2147484446" r:id="rId94"/>
    <p:sldLayoutId id="2147484447" r:id="rId95"/>
    <p:sldLayoutId id="2147484448" r:id="rId96"/>
    <p:sldLayoutId id="2147484449" r:id="rId97"/>
    <p:sldLayoutId id="2147484450" r:id="rId98"/>
    <p:sldLayoutId id="2147484451" r:id="rId99"/>
    <p:sldLayoutId id="2147484452" r:id="rId100"/>
    <p:sldLayoutId id="2147484453" r:id="rId101"/>
  </p:sldLayoutIdLst>
  <p:transition spd="med"/>
  <p:txStyles>
    <p:titleStyle>
      <a:lvl1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121875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023" marR="0" indent="-457023"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4639" marR="0" indent="-43526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4998" marR="0" indent="-406251"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5611"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4998"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436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3720" marR="0" indent="-487500"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309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2469" marR="0" indent="-487498" algn="l" defTabSz="1218750"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36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875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12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7498"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686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6223"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5600"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4971" algn="r" defTabSz="121875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9CD35B-55E3-40B8-B764-D25FA42E2D3E}" type="datetimeFigureOut">
              <a:rPr lang="en-US" smtClean="0">
                <a:solidFill>
                  <a:prstClr val="black">
                    <a:tint val="75000"/>
                  </a:prstClr>
                </a:solidFill>
              </a:rPr>
              <a:pPr defTabSz="914400"/>
              <a:t>11/12/2018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BA29B3-DAFA-4EAC-83B3-403BBBDC3EC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17254368"/>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66.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7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78.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12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5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BBE9C-40D7-4D41-A41A-614182100F6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1" y="-388223"/>
            <a:ext cx="12364278" cy="7246223"/>
          </a:xfrm>
          <a:prstGeom prst="rect">
            <a:avLst/>
          </a:prstGeom>
          <a:effectLst>
            <a:glow rad="127000">
              <a:schemeClr val="accent1">
                <a:alpha val="54000"/>
              </a:schemeClr>
            </a:glow>
          </a:effectLst>
        </p:spPr>
      </p:pic>
      <p:sp>
        <p:nvSpPr>
          <p:cNvPr id="5" name="Rectangle 4"/>
          <p:cNvSpPr/>
          <p:nvPr/>
        </p:nvSpPr>
        <p:spPr>
          <a:xfrm>
            <a:off x="81964" y="4482431"/>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311" tIns="45676" rIns="91311" bIns="45676" rtlCol="0" anchor="ctr"/>
          <a:lstStyle/>
          <a:p>
            <a:pPr marL="0" marR="0" lvl="0" indent="0" algn="ctr" defTabSz="12173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387306" y="4165883"/>
            <a:ext cx="1047492"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11" name="Rectangle 10"/>
          <p:cNvSpPr/>
          <p:nvPr/>
        </p:nvSpPr>
        <p:spPr>
          <a:xfrm flipH="1">
            <a:off x="11190708" y="4139638"/>
            <a:ext cx="968763" cy="1938903"/>
          </a:xfrm>
          <a:prstGeom prst="rect">
            <a:avLst/>
          </a:prstGeom>
        </p:spPr>
        <p:txBody>
          <a:bodyPr wrap="square" lIns="91311" tIns="45676" rIns="91311" bIns="45676">
            <a:spAutoFit/>
          </a:bodyPr>
          <a:lstStyle/>
          <a:p>
            <a:pPr marL="0" marR="0" lvl="0" indent="0" algn="l" defTabSz="913049"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white"/>
                </a:solidFill>
                <a:effectLst/>
                <a:uLnTx/>
                <a:uFillTx/>
                <a:latin typeface="Helvetica Regular" charset="0"/>
                <a:ea typeface="+mn-ea"/>
                <a:cs typeface="Helvetica Regular" charset="0"/>
              </a:rPr>
              <a:t>]</a:t>
            </a:r>
          </a:p>
        </p:txBody>
      </p:sp>
      <p:sp>
        <p:nvSpPr>
          <p:cNvPr id="8" name="TextBox 7"/>
          <p:cNvSpPr txBox="1"/>
          <p:nvPr/>
        </p:nvSpPr>
        <p:spPr>
          <a:xfrm>
            <a:off x="172280" y="4788154"/>
            <a:ext cx="12191999" cy="1015574"/>
          </a:xfrm>
          <a:prstGeom prst="rect">
            <a:avLst/>
          </a:prstGeom>
          <a:noFill/>
        </p:spPr>
        <p:txBody>
          <a:bodyPr wrap="square" lIns="91311" tIns="45676" rIns="91311" bIns="45676" rtlCol="0">
            <a:spAutoFit/>
          </a:bodyPr>
          <a:lstStyle/>
          <a:p>
            <a:pPr marL="0" marR="0" lvl="0" indent="0" algn="ctr" defTabSz="913049" rtl="0" eaLnBrk="1" fontAlgn="auto" latinLnBrk="0" hangingPunct="1">
              <a:lnSpc>
                <a:spcPct val="100000"/>
              </a:lnSpc>
              <a:spcBef>
                <a:spcPts val="0"/>
              </a:spcBef>
              <a:spcAft>
                <a:spcPts val="0"/>
              </a:spcAft>
              <a:buClrTx/>
              <a:buSzTx/>
              <a:buFontTx/>
              <a:buNone/>
              <a:tabLst/>
              <a:defRPr/>
            </a:pPr>
            <a:r>
              <a:rPr kumimoji="0" lang="zh-TW" alt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 </a:t>
            </a:r>
            <a:r>
              <a:rPr kumimoji="0" lang="en-US" altLang="zh-TW"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x </a:t>
            </a:r>
            <a:r>
              <a:rPr kumimoji="0" 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B2B </a:t>
            </a:r>
            <a:r>
              <a:rPr kumimoji="0" lang="zh-TW" alt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解決方案</a:t>
            </a:r>
            <a:r>
              <a:rPr kumimoji="0" lang="en-US" sz="60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 </a:t>
            </a:r>
          </a:p>
        </p:txBody>
      </p:sp>
      <p:sp>
        <p:nvSpPr>
          <p:cNvPr id="9" name="Shape 2340"/>
          <p:cNvSpPr/>
          <p:nvPr/>
        </p:nvSpPr>
        <p:spPr>
          <a:xfrm>
            <a:off x="106142" y="6216011"/>
            <a:ext cx="12085858" cy="623246"/>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algn="ctr" defTabSz="457200">
              <a:defRPr sz="2000" spc="-30">
                <a:latin typeface="+mn-lt"/>
                <a:ea typeface="+mn-ea"/>
                <a:cs typeface="+mn-cs"/>
                <a:sym typeface="Palatino"/>
              </a:defRPr>
            </a:pP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本投影片中提到的收入等級純屬舉例說明。無意代表美安一般超連鎖</a:t>
            </a:r>
            <a:r>
              <a:rPr lang="x-none" sz="1600" b="1" spc="-30" baseline="30000" dirty="0">
                <a:solidFill>
                  <a:srgbClr val="00B0F0"/>
                </a:solidFill>
                <a:latin typeface="Calibri" panose="020F0502020204030204" pitchFamily="34" charset="0"/>
                <a:ea typeface="微軟正黑體" panose="020B0604030504040204" pitchFamily="34" charset="-120"/>
                <a:cs typeface="Helvetica"/>
                <a:sym typeface="Palatino"/>
              </a:rPr>
              <a:t>®</a:t>
            </a: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店主的收入，也無意表示任何超連鎖</a:t>
            </a:r>
            <a:r>
              <a:rPr lang="x-none" sz="1600" b="1" spc="-30" baseline="30000" dirty="0">
                <a:solidFill>
                  <a:srgbClr val="00B0F0"/>
                </a:solidFill>
                <a:latin typeface="Calibri" panose="020F0502020204030204" pitchFamily="34" charset="0"/>
                <a:ea typeface="微軟正黑體" panose="020B0604030504040204" pitchFamily="34" charset="-120"/>
                <a:cs typeface="Helvetica"/>
                <a:sym typeface="Palatino"/>
              </a:rPr>
              <a:t>®</a:t>
            </a: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店主皆可賺取同等收入。</a:t>
            </a:r>
            <a:endParaRPr lang="en-US" sz="1600" b="1" spc="-30" dirty="0">
              <a:solidFill>
                <a:srgbClr val="00B0F0"/>
              </a:solidFill>
              <a:latin typeface="微軟正黑體" panose="020B0604030504040204" pitchFamily="34" charset="-120"/>
              <a:ea typeface="微軟正黑體" panose="020B0604030504040204" pitchFamily="34" charset="-120"/>
              <a:cs typeface="Helvetica"/>
              <a:sym typeface="Palatino"/>
            </a:endParaRPr>
          </a:p>
          <a:p>
            <a:pPr algn="ctr" defTabSz="457200">
              <a:defRPr sz="2000" spc="-30">
                <a:latin typeface="+mn-lt"/>
                <a:ea typeface="+mn-ea"/>
                <a:cs typeface="+mn-cs"/>
                <a:sym typeface="Palatino"/>
              </a:defRPr>
            </a:pP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美安獨立超連鎖</a:t>
            </a:r>
            <a:r>
              <a:rPr lang="x-none" altLang="zh-TW" sz="1600" b="1" spc="-30" baseline="30000" dirty="0">
                <a:solidFill>
                  <a:srgbClr val="00B0F0"/>
                </a:solidFill>
                <a:latin typeface="Calibri" panose="020F0502020204030204" pitchFamily="34" charset="0"/>
                <a:ea typeface="微軟正黑體" panose="020B0604030504040204" pitchFamily="34" charset="-120"/>
                <a:cs typeface="Helvetica"/>
                <a:sym typeface="Palatino"/>
              </a:rPr>
              <a:t> ® </a:t>
            </a:r>
            <a:r>
              <a:rPr lang="x-none" sz="1600" b="1" spc="-30" dirty="0">
                <a:solidFill>
                  <a:srgbClr val="00B0F0"/>
                </a:solidFill>
                <a:latin typeface="微軟正黑體" panose="020B0604030504040204" pitchFamily="34" charset="-120"/>
                <a:ea typeface="微軟正黑體" panose="020B0604030504040204" pitchFamily="34" charset="-120"/>
                <a:cs typeface="Helvetica"/>
                <a:sym typeface="Palatino"/>
              </a:rPr>
              <a:t>店主的成功與否取決於其在發展美安事業時的努力、才能與投入程度</a:t>
            </a:r>
            <a:r>
              <a:rPr lang="x-none" b="1" spc="-30" dirty="0">
                <a:solidFill>
                  <a:srgbClr val="00B0F0"/>
                </a:solidFill>
                <a:latin typeface="微軟正黑體" panose="020B0604030504040204" pitchFamily="34" charset="-120"/>
                <a:ea typeface="微軟正黑體" panose="020B0604030504040204" pitchFamily="34" charset="-120"/>
                <a:cs typeface="Helvetica"/>
                <a:sym typeface="Palatino"/>
              </a:rPr>
              <a:t>。</a:t>
            </a:r>
          </a:p>
        </p:txBody>
      </p:sp>
    </p:spTree>
    <p:extLst>
      <p:ext uri="{BB962C8B-B14F-4D97-AF65-F5344CB8AC3E}">
        <p14:creationId xmlns:p14="http://schemas.microsoft.com/office/powerpoint/2010/main" val="10526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579008" y="395065"/>
            <a:ext cx="7612993" cy="2492990"/>
          </a:xfrm>
          <a:prstGeom prst="rect">
            <a:avLst/>
          </a:prstGeom>
          <a:noFill/>
        </p:spPr>
        <p:txBody>
          <a:bodyPr wrap="square" rtlCol="0">
            <a:spAutoFit/>
          </a:bodyPr>
          <a:lstStyle/>
          <a:p>
            <a:pPr algn="ctr" defTabSz="914400"/>
            <a:r>
              <a:rPr lang="zh-TW" altLang="en-US" sz="3600" b="1" dirty="0">
                <a:solidFill>
                  <a:srgbClr val="FF9900"/>
                </a:solidFill>
                <a:ea typeface="微軟正黑體" panose="020B0604030504040204" pitchFamily="34" charset="-120"/>
              </a:rPr>
              <a:t>您的團隊</a:t>
            </a:r>
            <a:endParaRPr lang="en-US" sz="3600" b="1" dirty="0">
              <a:solidFill>
                <a:srgbClr val="FF9900"/>
              </a:solidFill>
              <a:ea typeface="微軟正黑體" panose="020B0604030504040204" pitchFamily="34" charset="-120"/>
            </a:endParaRPr>
          </a:p>
          <a:p>
            <a:pPr algn="ctr" defTabSz="914400"/>
            <a:r>
              <a:rPr lang="zh-TW" altLang="en-US" sz="2400" b="1" dirty="0">
                <a:solidFill>
                  <a:prstClr val="black"/>
                </a:solidFill>
                <a:ea typeface="微軟正黑體" panose="020B0604030504040204" pitchFamily="34" charset="-120"/>
              </a:rPr>
              <a:t>發展事業的時候，不要因為</a:t>
            </a:r>
            <a:r>
              <a:rPr lang="en-US" altLang="zh-TW" sz="2400" b="1" dirty="0">
                <a:solidFill>
                  <a:prstClr val="black"/>
                </a:solidFill>
                <a:ea typeface="微軟正黑體" panose="020B0604030504040204" pitchFamily="34" charset="-120"/>
              </a:rPr>
              <a:t>”</a:t>
            </a:r>
            <a:r>
              <a:rPr lang="zh-TW" altLang="en-US" sz="2400" b="1" dirty="0">
                <a:solidFill>
                  <a:prstClr val="black"/>
                </a:solidFill>
                <a:ea typeface="微軟正黑體" panose="020B0604030504040204" pitchFamily="34" charset="-120"/>
              </a:rPr>
              <a:t>主修</a:t>
            </a:r>
            <a:r>
              <a:rPr lang="en-US" altLang="zh-TW" sz="2400" b="1" dirty="0">
                <a:solidFill>
                  <a:prstClr val="black"/>
                </a:solidFill>
                <a:ea typeface="微軟正黑體" panose="020B0604030504040204" pitchFamily="34" charset="-120"/>
              </a:rPr>
              <a:t>“</a:t>
            </a:r>
            <a:r>
              <a:rPr lang="zh-TW" altLang="en-US" sz="2400" b="1" dirty="0">
                <a:solidFill>
                  <a:prstClr val="black"/>
                </a:solidFill>
                <a:ea typeface="微軟正黑體" panose="020B0604030504040204" pitchFamily="34" charset="-120"/>
              </a:rPr>
              <a:t>這件事，</a:t>
            </a:r>
            <a:endParaRPr lang="en-US" altLang="zh-TW" sz="2400" b="1" dirty="0">
              <a:solidFill>
                <a:prstClr val="black"/>
              </a:solidFill>
              <a:ea typeface="微軟正黑體" panose="020B0604030504040204" pitchFamily="34" charset="-120"/>
            </a:endParaRPr>
          </a:p>
          <a:p>
            <a:pPr algn="ctr" defTabSz="914400"/>
            <a:r>
              <a:rPr lang="zh-TW" altLang="en-US" sz="2400" b="1" dirty="0">
                <a:solidFill>
                  <a:prstClr val="black"/>
                </a:solidFill>
                <a:ea typeface="微軟正黑體" panose="020B0604030504040204" pitchFamily="34" charset="-120"/>
              </a:rPr>
              <a:t>在建立整體事業的過程分心。</a:t>
            </a:r>
            <a:endParaRPr lang="en-US" sz="2400" b="1" dirty="0">
              <a:solidFill>
                <a:prstClr val="black"/>
              </a:solidFill>
              <a:ea typeface="微軟正黑體" panose="020B0604030504040204" pitchFamily="34" charset="-120"/>
            </a:endParaRPr>
          </a:p>
          <a:p>
            <a:pPr algn="ctr" defTabSz="914400"/>
            <a:endParaRPr lang="en-US" sz="2400" dirty="0">
              <a:solidFill>
                <a:prstClr val="black"/>
              </a:solidFill>
              <a:ea typeface="微軟正黑體" panose="020B0604030504040204" pitchFamily="34" charset="-120"/>
            </a:endParaRPr>
          </a:p>
          <a:p>
            <a:pPr algn="ctr" defTabSz="914400"/>
            <a:endParaRPr lang="en-US" sz="2400" dirty="0">
              <a:solidFill>
                <a:prstClr val="black"/>
              </a:solidFill>
              <a:ea typeface="微軟正黑體" panose="020B0604030504040204" pitchFamily="34" charset="-120"/>
            </a:endParaRPr>
          </a:p>
          <a:p>
            <a:pPr algn="ctr" defTabSz="914400"/>
            <a:endParaRPr lang="en-US" sz="2400" dirty="0">
              <a:solidFill>
                <a:prstClr val="black"/>
              </a:solidFill>
              <a:ea typeface="微軟正黑體" panose="020B0604030504040204" pitchFamily="34" charset="-120"/>
            </a:endParaRPr>
          </a:p>
        </p:txBody>
      </p:sp>
      <p:sp>
        <p:nvSpPr>
          <p:cNvPr id="7" name="Rectangle 6"/>
          <p:cNvSpPr/>
          <p:nvPr/>
        </p:nvSpPr>
        <p:spPr>
          <a:xfrm>
            <a:off x="5182664" y="2353932"/>
            <a:ext cx="6222124" cy="1959511"/>
          </a:xfrm>
          <a:prstGeom prst="rect">
            <a:avLst/>
          </a:prstGeom>
          <a:ln>
            <a:solidFill>
              <a:schemeClr val="bg1">
                <a:lumMod val="95000"/>
              </a:schemeClr>
            </a:solidFill>
          </a:ln>
        </p:spPr>
        <p:txBody>
          <a:bodyPr wrap="square">
            <a:spAutoFit/>
          </a:bodyPr>
          <a:lstStyle/>
          <a:p>
            <a:pPr algn="ctr" defTabSz="1219170">
              <a:spcAft>
                <a:spcPts val="800"/>
              </a:spcAft>
            </a:pPr>
            <a:r>
              <a:rPr lang="zh-TW" altLang="en-US" sz="3600" b="1" dirty="0">
                <a:solidFill>
                  <a:srgbClr val="FF9900"/>
                </a:solidFill>
                <a:ea typeface="微軟正黑體" panose="020B0604030504040204" pitchFamily="34" charset="-120"/>
              </a:rPr>
              <a:t>團體業績點數</a:t>
            </a:r>
            <a:endParaRPr lang="en-US" sz="3600" b="1" dirty="0">
              <a:solidFill>
                <a:srgbClr val="FF9900"/>
              </a:solidFill>
              <a:ea typeface="微軟正黑體" panose="020B0604030504040204" pitchFamily="34" charset="-120"/>
            </a:endParaRPr>
          </a:p>
          <a:p>
            <a:pPr algn="ctr" defTabSz="1219170">
              <a:spcAft>
                <a:spcPts val="800"/>
              </a:spcAft>
            </a:pPr>
            <a:r>
              <a:rPr lang="en-US" sz="2400" b="1" dirty="0">
                <a:solidFill>
                  <a:prstClr val="black">
                    <a:lumMod val="85000"/>
                    <a:lumOff val="15000"/>
                  </a:prstClr>
                </a:solidFill>
                <a:ea typeface="微軟正黑體" panose="020B0604030504040204" pitchFamily="34" charset="-120"/>
              </a:rPr>
              <a:t>BV &amp; IBV </a:t>
            </a:r>
            <a:r>
              <a:rPr lang="zh-TW" altLang="en-US" sz="2400" b="1" dirty="0">
                <a:solidFill>
                  <a:prstClr val="black">
                    <a:lumMod val="85000"/>
                    <a:lumOff val="15000"/>
                  </a:prstClr>
                </a:solidFill>
                <a:ea typeface="微軟正黑體" panose="020B0604030504040204" pitchFamily="34" charset="-120"/>
              </a:rPr>
              <a:t>應該來自於顧客</a:t>
            </a:r>
            <a:r>
              <a:rPr lang="en-US" altLang="zh-TW" sz="2400" b="1" dirty="0">
                <a:solidFill>
                  <a:prstClr val="black">
                    <a:lumMod val="85000"/>
                    <a:lumOff val="15000"/>
                  </a:prstClr>
                </a:solidFill>
                <a:ea typeface="微軟正黑體" panose="020B0604030504040204" pitchFamily="34" charset="-120"/>
              </a:rPr>
              <a:t>”</a:t>
            </a:r>
            <a:r>
              <a:rPr lang="zh-TW" altLang="en-US" sz="2400" b="1" dirty="0">
                <a:solidFill>
                  <a:prstClr val="black">
                    <a:lumMod val="85000"/>
                    <a:lumOff val="15000"/>
                  </a:prstClr>
                </a:solidFill>
                <a:ea typeface="微軟正黑體" panose="020B0604030504040204" pitchFamily="34" charset="-120"/>
              </a:rPr>
              <a:t>自動購貨</a:t>
            </a:r>
            <a:r>
              <a:rPr lang="en-US" altLang="zh-TW" sz="2400" b="1" dirty="0">
                <a:solidFill>
                  <a:prstClr val="black">
                    <a:lumMod val="85000"/>
                    <a:lumOff val="15000"/>
                  </a:prstClr>
                </a:solidFill>
                <a:ea typeface="微軟正黑體" panose="020B0604030504040204" pitchFamily="34" charset="-120"/>
              </a:rPr>
              <a:t>”</a:t>
            </a:r>
            <a:r>
              <a:rPr lang="zh-TW" altLang="en-US" sz="2400" b="1" dirty="0">
                <a:solidFill>
                  <a:prstClr val="black">
                    <a:lumMod val="85000"/>
                    <a:lumOff val="15000"/>
                  </a:prstClr>
                </a:solidFill>
                <a:ea typeface="微軟正黑體" panose="020B0604030504040204" pitchFamily="34" charset="-120"/>
              </a:rPr>
              <a:t>的訂單。該如何加乘</a:t>
            </a:r>
            <a:r>
              <a:rPr lang="en-US" sz="2400" b="1" dirty="0">
                <a:solidFill>
                  <a:prstClr val="black">
                    <a:lumMod val="85000"/>
                    <a:lumOff val="15000"/>
                  </a:prstClr>
                </a:solidFill>
                <a:ea typeface="微軟正黑體" panose="020B0604030504040204" pitchFamily="34" charset="-120"/>
              </a:rPr>
              <a:t>?</a:t>
            </a:r>
          </a:p>
          <a:p>
            <a:pPr algn="ctr" defTabSz="1219170">
              <a:spcAft>
                <a:spcPts val="800"/>
              </a:spcAft>
            </a:pPr>
            <a:r>
              <a:rPr lang="en-US" sz="2400" b="1" dirty="0">
                <a:solidFill>
                  <a:prstClr val="black">
                    <a:lumMod val="85000"/>
                    <a:lumOff val="15000"/>
                  </a:prstClr>
                </a:solidFill>
                <a:ea typeface="微軟正黑體" panose="020B0604030504040204" pitchFamily="34" charset="-120"/>
              </a:rPr>
              <a:t>(</a:t>
            </a:r>
            <a:r>
              <a:rPr lang="zh-TW" altLang="en-US" sz="2400" b="1" dirty="0">
                <a:solidFill>
                  <a:prstClr val="black">
                    <a:lumMod val="85000"/>
                    <a:lumOff val="15000"/>
                  </a:prstClr>
                </a:solidFill>
                <a:ea typeface="微軟正黑體" panose="020B0604030504040204" pitchFamily="34" charset="-120"/>
              </a:rPr>
              <a:t>團體業績點數</a:t>
            </a:r>
            <a:r>
              <a:rPr lang="en-US" sz="2400" b="1" dirty="0">
                <a:solidFill>
                  <a:prstClr val="black">
                    <a:lumMod val="85000"/>
                    <a:lumOff val="15000"/>
                  </a:prstClr>
                </a:solidFill>
                <a:ea typeface="微軟正黑體" panose="020B0604030504040204" pitchFamily="34" charset="-120"/>
              </a:rPr>
              <a:t>)</a:t>
            </a:r>
          </a:p>
        </p:txBody>
      </p:sp>
      <p:sp>
        <p:nvSpPr>
          <p:cNvPr id="8" name="Rectangle 7"/>
          <p:cNvSpPr/>
          <p:nvPr/>
        </p:nvSpPr>
        <p:spPr>
          <a:xfrm>
            <a:off x="4900648" y="4763613"/>
            <a:ext cx="6969711" cy="1590179"/>
          </a:xfrm>
          <a:prstGeom prst="rect">
            <a:avLst/>
          </a:prstGeom>
          <a:ln>
            <a:solidFill>
              <a:schemeClr val="bg1">
                <a:lumMod val="95000"/>
              </a:schemeClr>
            </a:solidFill>
          </a:ln>
        </p:spPr>
        <p:txBody>
          <a:bodyPr wrap="square">
            <a:spAutoFit/>
          </a:bodyPr>
          <a:lstStyle/>
          <a:p>
            <a:pPr algn="ctr" defTabSz="1219170">
              <a:spcAft>
                <a:spcPts val="800"/>
              </a:spcAft>
            </a:pPr>
            <a:r>
              <a:rPr lang="zh-TW" altLang="en-US" sz="3600" b="1" dirty="0">
                <a:solidFill>
                  <a:srgbClr val="FF9900"/>
                </a:solidFill>
                <a:ea typeface="微軟正黑體" panose="020B0604030504040204" pitchFamily="34" charset="-120"/>
              </a:rPr>
              <a:t>購物年金</a:t>
            </a:r>
            <a:endParaRPr lang="en-US" sz="3600" b="1" dirty="0">
              <a:solidFill>
                <a:srgbClr val="FF9900"/>
              </a:solidFill>
              <a:ea typeface="微軟正黑體" panose="020B0604030504040204" pitchFamily="34" charset="-120"/>
            </a:endParaRPr>
          </a:p>
          <a:p>
            <a:pPr algn="ctr" defTabSz="1219170">
              <a:spcAft>
                <a:spcPts val="800"/>
              </a:spcAft>
            </a:pPr>
            <a:r>
              <a:rPr lang="zh-TW" altLang="en-US" sz="2400" b="1" dirty="0">
                <a:solidFill>
                  <a:prstClr val="black"/>
                </a:solidFill>
                <a:ea typeface="微軟正黑體" panose="020B0604030504040204" pitchFamily="34" charset="-120"/>
              </a:rPr>
              <a:t>網路中心經營者需要花錢消費嗎</a:t>
            </a:r>
            <a:r>
              <a:rPr lang="en-US" sz="2400" b="1" dirty="0">
                <a:solidFill>
                  <a:prstClr val="black"/>
                </a:solidFill>
                <a:ea typeface="微軟正黑體" panose="020B0604030504040204" pitchFamily="34" charset="-120"/>
              </a:rPr>
              <a:t>?</a:t>
            </a:r>
          </a:p>
          <a:p>
            <a:pPr algn="ctr" defTabSz="1219170">
              <a:spcAft>
                <a:spcPts val="800"/>
              </a:spcAft>
            </a:pPr>
            <a:r>
              <a:rPr lang="zh-TW" altLang="en-US" sz="2400" b="1" dirty="0">
                <a:solidFill>
                  <a:prstClr val="black"/>
                </a:solidFill>
                <a:ea typeface="微軟正黑體" panose="020B0604030504040204" pitchFamily="34" charset="-120"/>
              </a:rPr>
              <a:t>相較於一般家庭消費，您的顧客消費狀況為何？</a:t>
            </a:r>
            <a:endParaRPr lang="en-US" sz="2400" b="1" dirty="0">
              <a:solidFill>
                <a:prstClr val="black"/>
              </a:solidFill>
              <a:ea typeface="微軟正黑體" panose="020B0604030504040204" pitchFamily="34" charset="-120"/>
            </a:endParaRPr>
          </a:p>
        </p:txBody>
      </p:sp>
    </p:spTree>
    <p:extLst>
      <p:ext uri="{BB962C8B-B14F-4D97-AF65-F5344CB8AC3E}">
        <p14:creationId xmlns:p14="http://schemas.microsoft.com/office/powerpoint/2010/main" val="419215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64000" y="8468"/>
            <a:ext cx="4047067" cy="6874933"/>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0"/>
              <a:r>
                <a:rPr lang="x-none" sz="2400" b="1" kern="0" cap="all" dirty="0">
                  <a:solidFill>
                    <a:srgbClr val="FFFFFF"/>
                  </a:solidFill>
                  <a:latin typeface="微軟正黑體" panose="020B0604030504040204" pitchFamily="34" charset="-120"/>
                  <a:ea typeface="微軟正黑體" panose="020B0604030504040204" pitchFamily="34" charset="-120"/>
                  <a:sym typeface="Calibri"/>
                </a:rPr>
                <a:t>每個活躍客戶 </a:t>
              </a:r>
            </a:p>
            <a:p>
              <a:pPr algn="ctr" defTabSz="914400" hangingPunct="0"/>
              <a:r>
                <a:rPr lang="x-none" sz="2400" b="1" kern="0" cap="all" dirty="0">
                  <a:solidFill>
                    <a:srgbClr val="FFFFFF"/>
                  </a:solidFill>
                  <a:latin typeface="微軟正黑體" panose="020B0604030504040204" pitchFamily="34" charset="-120"/>
                  <a:ea typeface="微軟正黑體" panose="020B0604030504040204" pitchFamily="34" charset="-120"/>
                  <a:sym typeface="Calibri"/>
                </a:rPr>
                <a:t>產生 </a:t>
              </a:r>
            </a:p>
            <a:p>
              <a:pPr algn="ctr" defTabSz="914400" hangingPunct="0"/>
              <a:r>
                <a:rPr lang="x-none" sz="2400" b="1" kern="0" cap="all" dirty="0">
                  <a:solidFill>
                    <a:srgbClr val="FFFFFF"/>
                  </a:solidFill>
                  <a:latin typeface="微軟正黑體" panose="020B0604030504040204" pitchFamily="34" charset="-120"/>
                  <a:ea typeface="微軟正黑體" panose="020B0604030504040204" pitchFamily="34" charset="-120"/>
                  <a:sym typeface="Calibri"/>
                </a:rPr>
                <a:t>5、30或35 BV／每月</a:t>
              </a:r>
            </a:p>
          </p:txBody>
        </p:sp>
      </p:grpSp>
      <p:grpSp>
        <p:nvGrpSpPr>
          <p:cNvPr id="9" name="Group 8"/>
          <p:cNvGrpSpPr/>
          <p:nvPr/>
        </p:nvGrpSpPr>
        <p:grpSpPr>
          <a:xfrm>
            <a:off x="0" y="0"/>
            <a:ext cx="4064000" cy="6883400"/>
            <a:chOff x="0" y="-1295400"/>
            <a:chExt cx="2926080" cy="5162550"/>
          </a:xfrm>
        </p:grpSpPr>
        <p:pic>
          <p:nvPicPr>
            <p:cNvPr id="8" name="Picture 7"/>
            <p:cNvPicPr>
              <a:picLocks noChangeAspect="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0"/>
              <a:r>
                <a:rPr lang="x-none" sz="2400" b="1" kern="0" cap="all" dirty="0">
                  <a:solidFill>
                    <a:srgbClr val="FFFFFF"/>
                  </a:solidFill>
                  <a:latin typeface="微軟正黑體" panose="020B0604030504040204" pitchFamily="34" charset="-120"/>
                  <a:ea typeface="微軟正黑體" panose="020B0604030504040204" pitchFamily="34" charset="-120"/>
                  <a:sym typeface="Calibri"/>
                </a:rPr>
                <a:t>每個網站銷售 </a:t>
              </a:r>
            </a:p>
            <a:p>
              <a:pPr algn="ctr" defTabSz="914400" hangingPunct="0"/>
              <a:r>
                <a:rPr lang="x-none" sz="2400" b="1" kern="0" cap="all" dirty="0">
                  <a:solidFill>
                    <a:srgbClr val="FFFFFF"/>
                  </a:solidFill>
                  <a:latin typeface="微軟正黑體" panose="020B0604030504040204" pitchFamily="34" charset="-120"/>
                  <a:ea typeface="微軟正黑體" panose="020B0604030504040204" pitchFamily="34" charset="-120"/>
                  <a:sym typeface="Calibri"/>
                </a:rPr>
                <a:t>產生230 BV</a:t>
              </a:r>
            </a:p>
          </p:txBody>
        </p:sp>
      </p:grpSp>
      <p:grpSp>
        <p:nvGrpSpPr>
          <p:cNvPr id="19" name="Group 18"/>
          <p:cNvGrpSpPr/>
          <p:nvPr/>
        </p:nvGrpSpPr>
        <p:grpSpPr>
          <a:xfrm>
            <a:off x="8111067" y="0"/>
            <a:ext cx="4080933" cy="6874933"/>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0"/>
              <a:r>
                <a:rPr lang="x-none" sz="2400" b="1" kern="0" cap="all" dirty="0">
                  <a:solidFill>
                    <a:srgbClr val="FFFFFF"/>
                  </a:solidFill>
                  <a:latin typeface="微軟正黑體" panose="020B0604030504040204" pitchFamily="34" charset="-120"/>
                  <a:ea typeface="微軟正黑體" panose="020B0604030504040204" pitchFamily="34" charset="-120"/>
                  <a:sym typeface="Calibri"/>
                </a:rPr>
                <a:t>數位行銷產品產生額外的</a:t>
              </a:r>
              <a:r>
                <a:rPr lang="en-US" sz="2400" b="1" kern="0" dirty="0">
                  <a:solidFill>
                    <a:srgbClr val="FFFFFF"/>
                  </a:solidFill>
                  <a:latin typeface="微軟正黑體" panose="020B0604030504040204" pitchFamily="34" charset="-120"/>
                  <a:ea typeface="微軟正黑體" panose="020B0604030504040204" pitchFamily="34" charset="-120"/>
                  <a:sym typeface="Calibri"/>
                </a:rPr>
                <a:t/>
              </a:r>
              <a:br>
                <a:rPr lang="en-US" sz="2400" b="1" kern="0" dirty="0">
                  <a:solidFill>
                    <a:srgbClr val="FFFFFF"/>
                  </a:solidFill>
                  <a:latin typeface="微軟正黑體" panose="020B0604030504040204" pitchFamily="34" charset="-120"/>
                  <a:ea typeface="微軟正黑體" panose="020B0604030504040204" pitchFamily="34" charset="-120"/>
                  <a:sym typeface="Calibri"/>
                </a:rPr>
              </a:br>
              <a:r>
                <a:rPr lang="x-none" sz="2400" b="1" kern="0" cap="all" dirty="0">
                  <a:solidFill>
                    <a:srgbClr val="FFFFFF"/>
                  </a:solidFill>
                  <a:latin typeface="微軟正黑體" panose="020B0604030504040204" pitchFamily="34" charset="-120"/>
                  <a:ea typeface="微軟正黑體" panose="020B0604030504040204" pitchFamily="34" charset="-120"/>
                  <a:sym typeface="Calibri"/>
                </a:rPr>
                <a:t>業績點數及零售利潤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215332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523"/>
            <a:ext cx="10279657" cy="6858000"/>
          </a:xfrm>
          <a:prstGeom prst="rect">
            <a:avLst/>
          </a:prstGeom>
        </p:spPr>
      </p:pic>
      <p:sp>
        <p:nvSpPr>
          <p:cNvPr id="3" name="Rectangle 2"/>
          <p:cNvSpPr/>
          <p:nvPr/>
        </p:nvSpPr>
        <p:spPr>
          <a:xfrm>
            <a:off x="7576620" y="0"/>
            <a:ext cx="462882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endParaRPr>
          </a:p>
        </p:txBody>
      </p:sp>
      <p:sp>
        <p:nvSpPr>
          <p:cNvPr id="6" name="Rectangle 5"/>
          <p:cNvSpPr/>
          <p:nvPr/>
        </p:nvSpPr>
        <p:spPr>
          <a:xfrm>
            <a:off x="7563173" y="954678"/>
            <a:ext cx="4628827" cy="707886"/>
          </a:xfrm>
          <a:prstGeom prst="rect">
            <a:avLst/>
          </a:prstGeom>
        </p:spPr>
        <p:txBody>
          <a:bodyPr wrap="square">
            <a:spAutoFit/>
          </a:bodyPr>
          <a:lstStyle/>
          <a:p>
            <a:pPr algn="ctr" defTabSz="1219170"/>
            <a:r>
              <a:rPr lang="zh-TW" altLang="en-US" sz="4000" b="1" cap="all" dirty="0">
                <a:solidFill>
                  <a:prstClr val="white"/>
                </a:solidFill>
                <a:latin typeface="微軟正黑體" panose="020B0604030504040204" pitchFamily="34" charset="-120"/>
                <a:ea typeface="微軟正黑體" panose="020B0604030504040204" pitchFamily="34" charset="-120"/>
              </a:rPr>
              <a:t>訓練支援</a:t>
            </a:r>
            <a:endParaRPr lang="en-US" sz="4000" cap="all" dirty="0">
              <a:solidFill>
                <a:prstClr val="white"/>
              </a:solidFill>
              <a:latin typeface="微軟正黑體" panose="020B0604030504040204" pitchFamily="34" charset="-120"/>
              <a:ea typeface="微軟正黑體" panose="020B0604030504040204" pitchFamily="34" charset="-120"/>
            </a:endParaRPr>
          </a:p>
        </p:txBody>
      </p:sp>
      <p:sp>
        <p:nvSpPr>
          <p:cNvPr id="7" name="Rectangle 4"/>
          <p:cNvSpPr/>
          <p:nvPr/>
        </p:nvSpPr>
        <p:spPr>
          <a:xfrm>
            <a:off x="7829226" y="2370212"/>
            <a:ext cx="4196869" cy="3139321"/>
          </a:xfrm>
          <a:prstGeom prst="rect">
            <a:avLst/>
          </a:prstGeom>
        </p:spPr>
        <p:txBody>
          <a:bodyPr wrap="square">
            <a:spAutoFit/>
          </a:bodyPr>
          <a:lstStyle/>
          <a:p>
            <a:pPr marL="457200" indent="-457200" defTabSz="1219170">
              <a:spcBef>
                <a:spcPts val="1200"/>
              </a:spcBef>
              <a:buFont typeface="+mj-lt"/>
              <a:buAutoNum type="arabicPeriod"/>
              <a:defRPr/>
            </a:pPr>
            <a:r>
              <a:rPr lang="en-US" sz="2800" b="1" dirty="0">
                <a:solidFill>
                  <a:prstClr val="white"/>
                </a:solidFill>
                <a:ea typeface="微軟正黑體" panose="020B0604030504040204" pitchFamily="34" charset="-120"/>
              </a:rPr>
              <a:t>MAWC411.COM</a:t>
            </a:r>
          </a:p>
          <a:p>
            <a:pPr marL="457200" marR="0" lvl="0" indent="-457200" algn="l" defTabSz="1219170" rtl="0" eaLnBrk="1" fontAlgn="auto" latinLnBrk="0" hangingPunct="1">
              <a:lnSpc>
                <a:spcPct val="100000"/>
              </a:lnSpc>
              <a:spcBef>
                <a:spcPts val="120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white"/>
                </a:solidFill>
                <a:effectLst/>
                <a:uLnTx/>
                <a:uFillTx/>
                <a:ea typeface="微軟正黑體" panose="020B0604030504040204" pitchFamily="34" charset="-120"/>
              </a:rPr>
              <a:t>網路中心授證</a:t>
            </a:r>
            <a:r>
              <a:rPr kumimoji="0" lang="en-US" sz="2800" b="1" i="0" u="none" strike="noStrike" kern="1200" cap="none" spc="0" normalizeH="0" baseline="0" noProof="0" dirty="0">
                <a:ln>
                  <a:noFill/>
                </a:ln>
                <a:solidFill>
                  <a:prstClr val="white"/>
                </a:solidFill>
                <a:effectLst/>
                <a:uLnTx/>
                <a:uFillTx/>
                <a:ea typeface="微軟正黑體" panose="020B0604030504040204" pitchFamily="34" charset="-120"/>
              </a:rPr>
              <a:t> 101 &amp; 201</a:t>
            </a:r>
            <a:r>
              <a:rPr kumimoji="0" lang="zh-TW" altLang="en-US" sz="2800" b="1" i="0" u="none" strike="noStrike" kern="1200" cap="none" spc="0" normalizeH="0" baseline="0" noProof="0" dirty="0">
                <a:ln>
                  <a:noFill/>
                </a:ln>
                <a:solidFill>
                  <a:prstClr val="white"/>
                </a:solidFill>
                <a:effectLst/>
                <a:uLnTx/>
                <a:uFillTx/>
                <a:ea typeface="微軟正黑體" panose="020B0604030504040204" pitchFamily="34" charset="-120"/>
              </a:rPr>
              <a:t>課程</a:t>
            </a:r>
            <a:r>
              <a:rPr kumimoji="0" lang="en-US" sz="2800" b="1" i="0" u="none" strike="noStrike" kern="1200" cap="none" spc="0" normalizeH="0" baseline="0" noProof="0" dirty="0">
                <a:ln>
                  <a:noFill/>
                </a:ln>
                <a:solidFill>
                  <a:prstClr val="white"/>
                </a:solidFill>
                <a:effectLst/>
                <a:uLnTx/>
                <a:uFillTx/>
                <a:ea typeface="微軟正黑體" panose="020B0604030504040204" pitchFamily="34" charset="-120"/>
              </a:rPr>
              <a:t> </a:t>
            </a:r>
          </a:p>
          <a:p>
            <a:pPr marL="457200" marR="0" lvl="0" indent="-457200" algn="l" defTabSz="1219170" rtl="0" eaLnBrk="1" fontAlgn="auto" latinLnBrk="0" hangingPunct="1">
              <a:lnSpc>
                <a:spcPct val="100000"/>
              </a:lnSpc>
              <a:spcBef>
                <a:spcPts val="1200"/>
              </a:spcBef>
              <a:spcAft>
                <a:spcPts val="0"/>
              </a:spcAft>
              <a:buClrTx/>
              <a:buSzTx/>
              <a:buFont typeface="+mj-lt"/>
              <a:buAutoNum type="arabicPeriod"/>
              <a:tabLst/>
              <a:defRPr/>
            </a:pPr>
            <a:r>
              <a:rPr kumimoji="0" lang="zh-TW" altLang="en-US" sz="2800" b="1" i="0" u="none" strike="noStrike" kern="1200" cap="none" spc="0" normalizeH="0" baseline="0" noProof="0" dirty="0">
                <a:ln>
                  <a:noFill/>
                </a:ln>
                <a:solidFill>
                  <a:prstClr val="white"/>
                </a:solidFill>
                <a:effectLst/>
                <a:uLnTx/>
                <a:uFillTx/>
                <a:ea typeface="微軟正黑體" panose="020B0604030504040204" pitchFamily="34" charset="-120"/>
              </a:rPr>
              <a:t>每月線上訓練課程</a:t>
            </a:r>
            <a:endParaRPr kumimoji="0" lang="en-US" sz="2800" b="1" i="0" u="none" strike="noStrike" kern="1200" cap="none" spc="0" normalizeH="0" baseline="0" noProof="0" dirty="0">
              <a:ln>
                <a:noFill/>
              </a:ln>
              <a:solidFill>
                <a:prstClr val="white"/>
              </a:solidFill>
              <a:effectLst/>
              <a:uLnTx/>
              <a:uFillTx/>
              <a:ea typeface="微軟正黑體" panose="020B0604030504040204" pitchFamily="34" charset="-120"/>
            </a:endParaRPr>
          </a:p>
          <a:p>
            <a:pPr marL="457200" marR="0" lvl="0" indent="-457200" algn="l" defTabSz="1219170" rtl="0" eaLnBrk="1" fontAlgn="auto" latinLnBrk="0" hangingPunct="1">
              <a:lnSpc>
                <a:spcPct val="100000"/>
              </a:lnSpc>
              <a:spcBef>
                <a:spcPts val="1200"/>
              </a:spcBef>
              <a:spcAft>
                <a:spcPts val="0"/>
              </a:spcAft>
              <a:buClrTx/>
              <a:buSzTx/>
              <a:buFont typeface="+mj-lt"/>
              <a:buAutoNum type="arabicPeriod"/>
              <a:tabLst/>
              <a:defRPr/>
            </a:pPr>
            <a:r>
              <a:rPr lang="zh-TW" altLang="en-US" sz="2800" b="1" dirty="0">
                <a:solidFill>
                  <a:prstClr val="white"/>
                </a:solidFill>
                <a:ea typeface="微軟正黑體" panose="020B0604030504040204" pitchFamily="34" charset="-120"/>
              </a:rPr>
              <a:t>競賽活動</a:t>
            </a:r>
            <a:endParaRPr kumimoji="0" lang="en-US" sz="2800" b="1" i="0" u="none" strike="noStrike" kern="1200" cap="none" spc="0" normalizeH="0" baseline="0" noProof="0" dirty="0">
              <a:ln>
                <a:noFill/>
              </a:ln>
              <a:solidFill>
                <a:prstClr val="white"/>
              </a:solidFill>
              <a:effectLst/>
              <a:uLnTx/>
              <a:uFillTx/>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ea typeface="微軟正黑體" panose="020B0604030504040204" pitchFamily="34" charset="-120"/>
            </a:endParaRPr>
          </a:p>
        </p:txBody>
      </p:sp>
    </p:spTree>
    <p:extLst>
      <p:ext uri="{BB962C8B-B14F-4D97-AF65-F5344CB8AC3E}">
        <p14:creationId xmlns:p14="http://schemas.microsoft.com/office/powerpoint/2010/main" val="152748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p:nvSpPr>
        <p:spPr>
          <a:xfrm>
            <a:off x="3967238" y="255209"/>
            <a:ext cx="4354287" cy="543675"/>
          </a:xfrm>
          <a:prstGeom prst="rect">
            <a:avLst/>
          </a:prstGeom>
          <a:solidFill>
            <a:srgbClr val="00B0F0">
              <a:alpha val="85000"/>
            </a:srgbClr>
          </a:solidFill>
        </p:spPr>
        <p:txBody>
          <a:bodyPr wrap="square">
            <a:spAutoFit/>
          </a:bodyPr>
          <a:lstStyle/>
          <a:p>
            <a:pPr algn="ctr" defTabSz="1219170"/>
            <a:r>
              <a:rPr lang="en-US" sz="2933" b="1" u="sng" cap="all" dirty="0">
                <a:solidFill>
                  <a:prstClr val="white"/>
                </a:solidFill>
                <a:latin typeface="Calibri"/>
              </a:rPr>
              <a:t>www.mawc411.com</a:t>
            </a:r>
          </a:p>
        </p:txBody>
      </p:sp>
      <p:pic>
        <p:nvPicPr>
          <p:cNvPr id="4" name="圖片 3"/>
          <p:cNvPicPr>
            <a:picLocks noChangeAspect="1"/>
          </p:cNvPicPr>
          <p:nvPr/>
        </p:nvPicPr>
        <p:blipFill rotWithShape="1">
          <a:blip r:embed="rId4"/>
          <a:srcRect b="48948"/>
          <a:stretch/>
        </p:blipFill>
        <p:spPr>
          <a:xfrm>
            <a:off x="4293781" y="1485715"/>
            <a:ext cx="3585864" cy="4815025"/>
          </a:xfrm>
          <a:prstGeom prst="rect">
            <a:avLst/>
          </a:prstGeom>
        </p:spPr>
      </p:pic>
      <p:pic>
        <p:nvPicPr>
          <p:cNvPr id="5" name="圖片 4"/>
          <p:cNvPicPr>
            <a:picLocks noChangeAspect="1"/>
          </p:cNvPicPr>
          <p:nvPr/>
        </p:nvPicPr>
        <p:blipFill rotWithShape="1">
          <a:blip r:embed="rId5"/>
          <a:srcRect r="6892" b="84040"/>
          <a:stretch/>
        </p:blipFill>
        <p:spPr>
          <a:xfrm>
            <a:off x="9513014" y="3620910"/>
            <a:ext cx="1414629" cy="2305962"/>
          </a:xfrm>
          <a:prstGeom prst="rect">
            <a:avLst/>
          </a:prstGeom>
        </p:spPr>
      </p:pic>
    </p:spTree>
    <p:extLst>
      <p:ext uri="{BB962C8B-B14F-4D97-AF65-F5344CB8AC3E}">
        <p14:creationId xmlns:p14="http://schemas.microsoft.com/office/powerpoint/2010/main" val="19521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網路中心概論課程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2" name="TextBox 1">
            <a:extLst>
              <a:ext uri="{FF2B5EF4-FFF2-40B4-BE49-F238E27FC236}">
                <a16:creationId xmlns:a16="http://schemas.microsoft.com/office/drawing/2014/main" id="{CA2A8BFC-8E0A-504C-A530-82A35C6ADAD9}"/>
              </a:ext>
            </a:extLst>
          </p:cNvPr>
          <p:cNvSpPr txBox="1"/>
          <p:nvPr/>
        </p:nvSpPr>
        <p:spPr>
          <a:xfrm>
            <a:off x="922195" y="1290441"/>
            <a:ext cx="10616339" cy="584775"/>
          </a:xfrm>
          <a:prstGeom prst="rect">
            <a:avLst/>
          </a:prstGeom>
          <a:noFill/>
        </p:spPr>
        <p:txBody>
          <a:bodyPr wrap="square" rtlCol="0">
            <a:spAutoFit/>
          </a:bodyPr>
          <a:lstStyle/>
          <a:p>
            <a:pPr algn="ctr"/>
            <a:r>
              <a:rPr lang="zh-TW" altLang="en-US" sz="3200" u="sng" dirty="0">
                <a:solidFill>
                  <a:srgbClr val="00B0F0"/>
                </a:solidFill>
                <a:latin typeface="微軟正黑體" panose="020B0604030504040204" pitchFamily="34" charset="-120"/>
                <a:ea typeface="微軟正黑體" panose="020B0604030504040204" pitchFamily="34" charset="-120"/>
              </a:rPr>
              <a:t>課程登記</a:t>
            </a:r>
            <a:r>
              <a:rPr lang="en-US" sz="3200" u="sng" dirty="0">
                <a:solidFill>
                  <a:srgbClr val="00B0F0"/>
                </a:solidFill>
              </a:rPr>
              <a:t>:  WWW.MAWC411.COM</a:t>
            </a:r>
          </a:p>
        </p:txBody>
      </p:sp>
      <p:sp>
        <p:nvSpPr>
          <p:cNvPr id="5" name="Content Placeholder 4">
            <a:extLst>
              <a:ext uri="{FF2B5EF4-FFF2-40B4-BE49-F238E27FC236}">
                <a16:creationId xmlns:a16="http://schemas.microsoft.com/office/drawing/2014/main" id="{E0243503-EC69-467F-A1CD-061EBA2BC7A6}"/>
              </a:ext>
            </a:extLst>
          </p:cNvPr>
          <p:cNvSpPr>
            <a:spLocks noGrp="1"/>
          </p:cNvSpPr>
          <p:nvPr>
            <p:ph sz="half" idx="2"/>
          </p:nvPr>
        </p:nvSpPr>
        <p:spPr>
          <a:xfrm>
            <a:off x="439838" y="2320890"/>
            <a:ext cx="11415868" cy="3709519"/>
          </a:xfrm>
        </p:spPr>
        <p:txBody>
          <a:bodyPr>
            <a:noAutofit/>
          </a:bodyPr>
          <a:lstStyle/>
          <a:p>
            <a:pPr marL="0" indent="0">
              <a:buNone/>
            </a:pPr>
            <a:r>
              <a:rPr lang="zh-TW" altLang="en-US" sz="3600" b="1" dirty="0">
                <a:latin typeface="微軟正黑體" panose="020B0604030504040204" pitchFamily="34" charset="-120"/>
                <a:ea typeface="微軟正黑體" panose="020B0604030504040204" pitchFamily="34" charset="-120"/>
              </a:rPr>
              <a:t>網路中心概論課程</a:t>
            </a:r>
            <a:r>
              <a:rPr lang="en-US" sz="3600" b="1" dirty="0">
                <a:latin typeface="微軟正黑體" panose="020B0604030504040204" pitchFamily="34" charset="-120"/>
                <a:ea typeface="微軟正黑體" panose="020B0604030504040204" pitchFamily="34" charset="-120"/>
              </a:rPr>
              <a:t/>
            </a:r>
            <a:br>
              <a:rPr lang="en-US" sz="3600" b="1" dirty="0">
                <a:latin typeface="微軟正黑體" panose="020B0604030504040204" pitchFamily="34" charset="-120"/>
                <a:ea typeface="微軟正黑體" panose="020B0604030504040204" pitchFamily="34" charset="-120"/>
              </a:rPr>
            </a:b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線上</a:t>
            </a:r>
            <a:r>
              <a:rPr lang="en-US" altLang="zh-TW" sz="36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 每月第一個星期三晚上</a:t>
            </a:r>
            <a:r>
              <a:rPr lang="en-US" altLang="zh-TW" sz="3600" b="1" dirty="0">
                <a:solidFill>
                  <a:schemeClr val="tx1">
                    <a:lumMod val="85000"/>
                    <a:lumOff val="15000"/>
                  </a:schemeClr>
                </a:solidFill>
                <a:latin typeface="微軟正黑體" panose="020B0604030504040204" pitchFamily="34" charset="-120"/>
                <a:ea typeface="微軟正黑體" panose="020B0604030504040204" pitchFamily="34" charset="-120"/>
              </a:rPr>
              <a:t>8</a:t>
            </a: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點鐘</a:t>
            </a:r>
            <a:endParaRPr lang="en-US" altLang="zh-TW" sz="3600" b="1"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0" indent="0">
              <a:buNone/>
            </a:pP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線下</a:t>
            </a:r>
            <a:r>
              <a:rPr lang="en-US" altLang="zh-TW" sz="36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 參加全球會議聯盟系統</a:t>
            </a:r>
            <a:r>
              <a:rPr 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
            </a:r>
            <a:br>
              <a:rPr 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br>
            <a:r>
              <a:rPr 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
            </a:r>
            <a:br>
              <a:rPr 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課程內容將說明網路中心的項目概況，包含</a:t>
            </a:r>
            <a:r>
              <a:rPr lang="en-US" altLang="zh-TW" sz="36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網路中心產品、市場定位、零售利潤、業績點數、以及提供給網路中心經營者的系統和支援。</a:t>
            </a:r>
            <a:endParaRPr lang="en-US" sz="3600"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850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網路中心授證</a:t>
              </a: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101</a:t>
              </a: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567594" y="1428497"/>
            <a:ext cx="7997671" cy="50367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微軟正黑體" panose="020B0604030504040204" pitchFamily="34" charset="-120"/>
              </a:rPr>
              <a:t>WCT 101:  </a:t>
            </a:r>
            <a:r>
              <a:rPr lang="zh-TW" altLang="en-US" b="1" dirty="0">
                <a:ea typeface="微軟正黑體" panose="020B0604030504040204" pitchFamily="34" charset="-120"/>
              </a:rPr>
              <a:t>以網路中心造就您的成功事業</a:t>
            </a:r>
            <a:endParaRPr lang="en-US" b="1" dirty="0">
              <a:ea typeface="微軟正黑體" panose="020B0604030504040204" pitchFamily="34" charset="-120"/>
            </a:endParaRPr>
          </a:p>
          <a:p>
            <a:pPr marL="0" indent="0">
              <a:buNone/>
            </a:pPr>
            <a:r>
              <a:rPr lang="zh-TW" altLang="en-US" sz="2400" b="1" dirty="0">
                <a:ea typeface="微軟正黑體" panose="020B0604030504040204" pitchFamily="34" charset="-120"/>
              </a:rPr>
              <a:t>網路中心授證</a:t>
            </a:r>
            <a:r>
              <a:rPr lang="en-US" altLang="zh-TW" sz="2400" b="1" dirty="0">
                <a:ea typeface="微軟正黑體" panose="020B0604030504040204" pitchFamily="34" charset="-120"/>
              </a:rPr>
              <a:t>101</a:t>
            </a:r>
            <a:r>
              <a:rPr lang="zh-TW" altLang="en-US" sz="2400" b="1" dirty="0">
                <a:ea typeface="微軟正黑體" panose="020B0604030504040204" pitchFamily="34" charset="-120"/>
              </a:rPr>
              <a:t>課程是為了提供您一個簡單可複製的系統，幫助您以一位網路中心經營者建立您的超連鎖</a:t>
            </a:r>
            <a:r>
              <a:rPr lang="en-US" altLang="zh-TW" sz="2400" b="1" dirty="0">
                <a:ea typeface="微軟正黑體" panose="020B0604030504040204" pitchFamily="34" charset="-120"/>
              </a:rPr>
              <a:t>®</a:t>
            </a:r>
            <a:r>
              <a:rPr lang="zh-TW" altLang="en-US" sz="2400" b="1" dirty="0">
                <a:ea typeface="微軟正黑體" panose="020B0604030504040204" pitchFamily="34" charset="-120"/>
              </a:rPr>
              <a:t>事業。</a:t>
            </a:r>
          </a:p>
          <a:p>
            <a:pPr marL="0" indent="0">
              <a:buNone/>
            </a:pPr>
            <a:endParaRPr lang="en-US" altLang="zh-TW" sz="1800" b="1" dirty="0">
              <a:ea typeface="微軟正黑體" panose="020B0604030504040204" pitchFamily="34" charset="-120"/>
            </a:endParaRPr>
          </a:p>
          <a:p>
            <a:pPr>
              <a:spcBef>
                <a:spcPts val="1800"/>
              </a:spcBef>
            </a:pPr>
            <a:r>
              <a:rPr lang="zh-TW" altLang="en-US" b="1" dirty="0">
                <a:ea typeface="微軟正黑體" panose="020B0604030504040204" pitchFamily="34" charset="-120"/>
              </a:rPr>
              <a:t>產品</a:t>
            </a:r>
            <a:r>
              <a:rPr lang="en-US" altLang="zh-TW" b="1" dirty="0">
                <a:ea typeface="微軟正黑體" panose="020B0604030504040204" pitchFamily="34" charset="-120"/>
              </a:rPr>
              <a:t>:</a:t>
            </a:r>
            <a:r>
              <a:rPr lang="zh-TW" altLang="en-US" b="1" dirty="0">
                <a:ea typeface="微軟正黑體" panose="020B0604030504040204" pitchFamily="34" charset="-120"/>
              </a:rPr>
              <a:t>市場、購物年金、網路中心產品優勢比較與案例研究</a:t>
            </a:r>
          </a:p>
          <a:p>
            <a:pPr>
              <a:spcBef>
                <a:spcPts val="1800"/>
              </a:spcBef>
            </a:pPr>
            <a:r>
              <a:rPr lang="zh-TW" altLang="en-US" b="1" dirty="0">
                <a:ea typeface="微軟正黑體" panose="020B0604030504040204" pitchFamily="34" charset="-120"/>
              </a:rPr>
              <a:t>系統</a:t>
            </a:r>
            <a:r>
              <a:rPr lang="en-US" altLang="zh-TW" b="1" dirty="0">
                <a:ea typeface="微軟正黑體" panose="020B0604030504040204" pitchFamily="34" charset="-120"/>
              </a:rPr>
              <a:t>: </a:t>
            </a:r>
            <a:r>
              <a:rPr lang="zh-TW" altLang="en-US" b="1" dirty="0">
                <a:ea typeface="微軟正黑體" panose="020B0604030504040204" pitchFamily="34" charset="-120"/>
              </a:rPr>
              <a:t>團隊＆資源、目標設定工作坊、</a:t>
            </a:r>
            <a:r>
              <a:rPr lang="en-US" altLang="zh-TW" b="1" dirty="0">
                <a:ea typeface="微軟正黑體" panose="020B0604030504040204" pitchFamily="34" charset="-120"/>
              </a:rPr>
              <a:t>5</a:t>
            </a:r>
            <a:r>
              <a:rPr lang="zh-TW" altLang="en-US" b="1" dirty="0">
                <a:ea typeface="微軟正黑體" panose="020B0604030504040204" pitchFamily="34" charset="-120"/>
              </a:rPr>
              <a:t>個</a:t>
            </a:r>
            <a:r>
              <a:rPr lang="en-US" altLang="zh-TW" b="1" dirty="0">
                <a:ea typeface="微軟正黑體" panose="020B0604030504040204" pitchFamily="34" charset="-120"/>
              </a:rPr>
              <a:t>C – </a:t>
            </a:r>
            <a:r>
              <a:rPr lang="zh-TW" altLang="en-US" b="1" dirty="0">
                <a:ea typeface="微軟正黑體" panose="020B0604030504040204" pitchFamily="34" charset="-120"/>
              </a:rPr>
              <a:t>安排諮詢工作坊、後台管理系統</a:t>
            </a:r>
          </a:p>
          <a:p>
            <a:pPr>
              <a:spcBef>
                <a:spcPts val="1800"/>
              </a:spcBef>
            </a:pPr>
            <a:r>
              <a:rPr lang="zh-TW" altLang="en-US" b="1" dirty="0">
                <a:ea typeface="微軟正黑體" panose="020B0604030504040204" pitchFamily="34" charset="-120"/>
              </a:rPr>
              <a:t>事業建立</a:t>
            </a:r>
            <a:r>
              <a:rPr lang="en-US" altLang="zh-TW" b="1" dirty="0">
                <a:ea typeface="微軟正黑體" panose="020B0604030504040204" pitchFamily="34" charset="-120"/>
              </a:rPr>
              <a:t>: </a:t>
            </a:r>
            <a:r>
              <a:rPr lang="zh-TW" altLang="en-US" b="1" dirty="0">
                <a:ea typeface="微軟正黑體" panose="020B0604030504040204" pitchFamily="34" charset="-120"/>
              </a:rPr>
              <a:t>藉由網路中心拓展事業</a:t>
            </a:r>
          </a:p>
        </p:txBody>
      </p:sp>
      <p:pic>
        <p:nvPicPr>
          <p:cNvPr id="10" name="Picture 9">
            <a:extLst>
              <a:ext uri="{FF2B5EF4-FFF2-40B4-BE49-F238E27FC236}">
                <a16:creationId xmlns:a16="http://schemas.microsoft.com/office/drawing/2014/main" id="{AC946AB7-7D16-47AA-9C19-77DE31E679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2595" y="1290441"/>
            <a:ext cx="3068227" cy="5143500"/>
          </a:xfrm>
          <a:prstGeom prst="rect">
            <a:avLst/>
          </a:prstGeom>
        </p:spPr>
      </p:pic>
    </p:spTree>
    <p:extLst>
      <p:ext uri="{BB962C8B-B14F-4D97-AF65-F5344CB8AC3E}">
        <p14:creationId xmlns:p14="http://schemas.microsoft.com/office/powerpoint/2010/main" val="2337062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7595" y="284650"/>
            <a:ext cx="11288111" cy="958511"/>
            <a:chOff x="5880538" y="213485"/>
            <a:chExt cx="3011214" cy="718883"/>
          </a:xfrm>
        </p:grpSpPr>
        <p:sp>
          <p:nvSpPr>
            <p:cNvPr id="8" name="Rectangle 7"/>
            <p:cNvSpPr/>
            <p:nvPr/>
          </p:nvSpPr>
          <p:spPr>
            <a:xfrm>
              <a:off x="5880538" y="252248"/>
              <a:ext cx="3011214" cy="6801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71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975131" y="213485"/>
              <a:ext cx="2822028" cy="715580"/>
            </a:xfrm>
            <a:prstGeom prst="rect">
              <a:avLst/>
            </a:prstGeom>
            <a:noFill/>
          </p:spPr>
          <p:txBody>
            <a:bodyPr wrap="square" rtlCol="0">
              <a:spAutoFit/>
            </a:bodyPr>
            <a:lstStyle/>
            <a:p>
              <a:pPr marL="0" marR="0" lvl="0" indent="0" algn="ctr" defTabSz="608714" rtl="0" eaLnBrk="1" fontAlgn="auto" latinLnBrk="0" hangingPunct="1">
                <a:lnSpc>
                  <a:spcPct val="100000"/>
                </a:lnSpc>
                <a:spcBef>
                  <a:spcPts val="0"/>
                </a:spcBef>
                <a:spcAft>
                  <a:spcPts val="0"/>
                </a:spcAft>
                <a:buClrTx/>
                <a:buSzTx/>
                <a:buFontTx/>
                <a:buNone/>
                <a:tabLst/>
                <a:defRPr/>
              </a:pP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網路中心授證</a:t>
              </a:r>
              <a:r>
                <a:rPr kumimoji="0" 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201</a:t>
              </a:r>
              <a:r>
                <a:rPr kumimoji="0" lang="zh-TW" altLang="en-US" sz="5600" b="1"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rPr>
                <a:t>課程</a:t>
              </a:r>
              <a:endParaRPr kumimoji="0" lang="en-US" sz="5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endParaRPr>
            </a:p>
          </p:txBody>
        </p:sp>
      </p:grpSp>
      <p:sp>
        <p:nvSpPr>
          <p:cNvPr id="6" name="Content Placeholder 3">
            <a:extLst>
              <a:ext uri="{FF2B5EF4-FFF2-40B4-BE49-F238E27FC236}">
                <a16:creationId xmlns:a16="http://schemas.microsoft.com/office/drawing/2014/main" id="{8D50D7A2-C3CD-4100-BC85-388523C758B5}"/>
              </a:ext>
            </a:extLst>
          </p:cNvPr>
          <p:cNvSpPr txBox="1">
            <a:spLocks/>
          </p:cNvSpPr>
          <p:nvPr/>
        </p:nvSpPr>
        <p:spPr>
          <a:xfrm>
            <a:off x="4088248" y="1526275"/>
            <a:ext cx="7767458" cy="490766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600"/>
              </a:spcAft>
              <a:buNone/>
            </a:pPr>
            <a:r>
              <a:rPr lang="en-US" altLang="zh-TW" b="1" dirty="0">
                <a:ea typeface="微軟正黑體" panose="020B0604030504040204" pitchFamily="34" charset="-120"/>
              </a:rPr>
              <a:t>WCT 201</a:t>
            </a:r>
            <a:r>
              <a:rPr lang="zh-TW" altLang="en-US" b="1" dirty="0">
                <a:ea typeface="微軟正黑體" panose="020B0604030504040204" pitchFamily="34" charset="-120"/>
              </a:rPr>
              <a:t>：進階銷售 </a:t>
            </a:r>
            <a:r>
              <a:rPr lang="en-US" altLang="zh-TW" b="1" dirty="0">
                <a:ea typeface="微軟正黑體" panose="020B0604030504040204" pitchFamily="34" charset="-120"/>
              </a:rPr>
              <a:t>&amp; </a:t>
            </a:r>
            <a:r>
              <a:rPr lang="zh-TW" altLang="en-US" b="1" dirty="0">
                <a:ea typeface="微軟正黑體" panose="020B0604030504040204" pitchFamily="34" charset="-120"/>
              </a:rPr>
              <a:t>事業交流</a:t>
            </a:r>
          </a:p>
          <a:p>
            <a:pPr marL="0" lvl="0" indent="0">
              <a:lnSpc>
                <a:spcPct val="110000"/>
              </a:lnSpc>
              <a:spcBef>
                <a:spcPts val="0"/>
              </a:spcBef>
              <a:spcAft>
                <a:spcPts val="600"/>
              </a:spcAft>
              <a:buNone/>
            </a:pPr>
            <a:r>
              <a:rPr lang="zh-TW" altLang="en-US" sz="2400" b="1" dirty="0">
                <a:ea typeface="微軟正黑體" panose="020B0604030504040204" pitchFamily="34" charset="-120"/>
              </a:rPr>
              <a:t>網路中心</a:t>
            </a:r>
            <a:r>
              <a:rPr lang="en-US" altLang="zh-TW" sz="2400" b="1" dirty="0">
                <a:ea typeface="微軟正黑體" panose="020B0604030504040204" pitchFamily="34" charset="-120"/>
              </a:rPr>
              <a:t>201</a:t>
            </a:r>
            <a:r>
              <a:rPr lang="zh-TW" altLang="en-US" sz="2400" b="1" dirty="0">
                <a:ea typeface="微軟正黑體" panose="020B0604030504040204" pitchFamily="34" charset="-120"/>
              </a:rPr>
              <a:t>課程，是為了讓已經完成</a:t>
            </a:r>
            <a:r>
              <a:rPr lang="en-US" altLang="zh-TW" sz="2400" b="1" dirty="0">
                <a:ea typeface="微軟正黑體" panose="020B0604030504040204" pitchFamily="34" charset="-120"/>
              </a:rPr>
              <a:t>101</a:t>
            </a:r>
            <a:r>
              <a:rPr lang="zh-TW" altLang="en-US" sz="2400" b="1" dirty="0">
                <a:ea typeface="微軟正黑體" panose="020B0604030504040204" pitchFamily="34" charset="-120"/>
              </a:rPr>
              <a:t>課程的網路中心經營者，且準備提升至下個事業階段。 </a:t>
            </a:r>
            <a:endParaRPr lang="en-US" altLang="zh-TW" sz="2400" b="1" dirty="0">
              <a:ea typeface="微軟正黑體" panose="020B0604030504040204" pitchFamily="34" charset="-120"/>
            </a:endParaRPr>
          </a:p>
          <a:p>
            <a:pPr marL="0" lvl="0" indent="0">
              <a:lnSpc>
                <a:spcPct val="110000"/>
              </a:lnSpc>
              <a:spcBef>
                <a:spcPts val="0"/>
              </a:spcBef>
              <a:spcAft>
                <a:spcPts val="600"/>
              </a:spcAft>
              <a:buNone/>
            </a:pPr>
            <a:endParaRPr lang="zh-TW" altLang="zh-TW" sz="2400" b="1" dirty="0">
              <a:ea typeface="微軟正黑體" panose="020B0604030504040204" pitchFamily="34" charset="-120"/>
            </a:endParaRPr>
          </a:p>
          <a:p>
            <a:pPr lvl="0">
              <a:lnSpc>
                <a:spcPct val="110000"/>
              </a:lnSpc>
              <a:spcBef>
                <a:spcPts val="0"/>
              </a:spcBef>
              <a:spcAft>
                <a:spcPts val="600"/>
              </a:spcAft>
            </a:pPr>
            <a:r>
              <a:rPr lang="zh-TW" altLang="en-US" b="1" dirty="0">
                <a:ea typeface="微軟正黑體" panose="020B0604030504040204" pitchFamily="34" charset="-120"/>
              </a:rPr>
              <a:t>策略：目標修訂、每日工作程序、組織</a:t>
            </a:r>
            <a:endParaRPr lang="en-US" altLang="zh-TW" b="1" dirty="0">
              <a:ea typeface="微軟正黑體" panose="020B0604030504040204" pitchFamily="34" charset="-120"/>
            </a:endParaRPr>
          </a:p>
          <a:p>
            <a:pPr lvl="0">
              <a:lnSpc>
                <a:spcPct val="110000"/>
              </a:lnSpc>
              <a:spcBef>
                <a:spcPts val="0"/>
              </a:spcBef>
              <a:spcAft>
                <a:spcPts val="600"/>
              </a:spcAft>
            </a:pPr>
            <a:r>
              <a:rPr lang="zh-TW" altLang="zh-TW" b="1" dirty="0">
                <a:ea typeface="微軟正黑體" panose="020B0604030504040204" pitchFamily="34" charset="-120"/>
              </a:rPr>
              <a:t>市場研究</a:t>
            </a:r>
            <a:r>
              <a:rPr lang="en-US" altLang="zh-TW" b="1" dirty="0">
                <a:ea typeface="微軟正黑體" panose="020B0604030504040204" pitchFamily="34" charset="-120"/>
              </a:rPr>
              <a:t>: </a:t>
            </a:r>
            <a:r>
              <a:rPr lang="zh-TW" altLang="zh-TW" b="1" dirty="0">
                <a:ea typeface="微軟正黑體" panose="020B0604030504040204" pitchFamily="34" charset="-120"/>
              </a:rPr>
              <a:t>定性比較、產業研究</a:t>
            </a:r>
          </a:p>
          <a:p>
            <a:pPr lvl="0">
              <a:lnSpc>
                <a:spcPct val="110000"/>
              </a:lnSpc>
              <a:spcBef>
                <a:spcPts val="0"/>
              </a:spcBef>
              <a:spcAft>
                <a:spcPts val="600"/>
              </a:spcAft>
            </a:pPr>
            <a:r>
              <a:rPr lang="zh-TW" altLang="zh-TW" b="1" dirty="0">
                <a:ea typeface="微軟正黑體" panose="020B0604030504040204" pitchFamily="34" charset="-120"/>
              </a:rPr>
              <a:t>進階銷售：新的潛在名單、事業交流、陌生開發與推薦顧客、建立顧客群</a:t>
            </a:r>
          </a:p>
          <a:p>
            <a:pPr lvl="0">
              <a:lnSpc>
                <a:spcPct val="110000"/>
              </a:lnSpc>
              <a:spcBef>
                <a:spcPts val="0"/>
              </a:spcBef>
              <a:spcAft>
                <a:spcPts val="600"/>
              </a:spcAft>
            </a:pPr>
            <a:r>
              <a:rPr lang="zh-TW" altLang="zh-TW" b="1" dirty="0">
                <a:ea typeface="微軟正黑體" panose="020B0604030504040204" pitchFamily="34" charset="-120"/>
              </a:rPr>
              <a:t>進階網路中心工具：報告與進階工具</a:t>
            </a:r>
          </a:p>
          <a:p>
            <a:pPr lvl="0">
              <a:lnSpc>
                <a:spcPct val="110000"/>
              </a:lnSpc>
              <a:spcBef>
                <a:spcPts val="0"/>
              </a:spcBef>
              <a:spcAft>
                <a:spcPts val="600"/>
              </a:spcAft>
            </a:pPr>
            <a:r>
              <a:rPr lang="zh-TW" altLang="zh-TW" b="1" dirty="0">
                <a:ea typeface="微軟正黑體" panose="020B0604030504040204" pitchFamily="34" charset="-120"/>
              </a:rPr>
              <a:t>事業建立：招募潛在人選、監督實習生與網路中心經營者</a:t>
            </a:r>
          </a:p>
          <a:p>
            <a:pPr marL="0" indent="0">
              <a:buNone/>
            </a:pPr>
            <a:endParaRPr lang="en-US" sz="1800" b="1" dirty="0">
              <a:ea typeface="微軟正黑體" panose="020B0604030504040204" pitchFamily="34" charset="-120"/>
            </a:endParaRPr>
          </a:p>
        </p:txBody>
      </p:sp>
      <p:grpSp>
        <p:nvGrpSpPr>
          <p:cNvPr id="11" name="Group 10">
            <a:extLst>
              <a:ext uri="{FF2B5EF4-FFF2-40B4-BE49-F238E27FC236}">
                <a16:creationId xmlns:a16="http://schemas.microsoft.com/office/drawing/2014/main" id="{DBA687CC-D5DB-4D69-BD48-2340400E02D6}"/>
              </a:ext>
            </a:extLst>
          </p:cNvPr>
          <p:cNvGrpSpPr/>
          <p:nvPr/>
        </p:nvGrpSpPr>
        <p:grpSpPr>
          <a:xfrm>
            <a:off x="567595" y="1290441"/>
            <a:ext cx="3428694" cy="5143500"/>
            <a:chOff x="0" y="0"/>
            <a:chExt cx="3428694" cy="5143500"/>
          </a:xfrm>
        </p:grpSpPr>
        <p:pic>
          <p:nvPicPr>
            <p:cNvPr id="12" name="Picture 11">
              <a:extLst>
                <a:ext uri="{FF2B5EF4-FFF2-40B4-BE49-F238E27FC236}">
                  <a16:creationId xmlns:a16="http://schemas.microsoft.com/office/drawing/2014/main" id="{2EFDD656-BB20-4D22-808A-ACEFE0A56E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a:extLst>
                <a:ext uri="{FF2B5EF4-FFF2-40B4-BE49-F238E27FC236}">
                  <a16:creationId xmlns:a16="http://schemas.microsoft.com/office/drawing/2014/main" id="{110CA7C1-6F0A-499E-AE76-E2B340A5C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2140083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0" y="267010"/>
            <a:ext cx="12177984" cy="6272686"/>
            <a:chOff x="-1" y="1459203"/>
            <a:chExt cx="9964548" cy="5132580"/>
          </a:xfrm>
        </p:grpSpPr>
        <p:pic>
          <p:nvPicPr>
            <p:cNvPr id="2" name="圖片 1"/>
            <p:cNvPicPr>
              <a:picLocks noChangeAspect="1"/>
            </p:cNvPicPr>
            <p:nvPr/>
          </p:nvPicPr>
          <p:blipFill rotWithShape="1">
            <a:blip r:embed="rId2"/>
            <a:srcRect t="13259" b="65063"/>
            <a:stretch/>
          </p:blipFill>
          <p:spPr>
            <a:xfrm>
              <a:off x="0" y="2581154"/>
              <a:ext cx="9964547" cy="4010629"/>
            </a:xfrm>
            <a:prstGeom prst="rect">
              <a:avLst/>
            </a:prstGeom>
          </p:spPr>
        </p:pic>
        <p:pic>
          <p:nvPicPr>
            <p:cNvPr id="5" name="圖片 4"/>
            <p:cNvPicPr>
              <a:picLocks noChangeAspect="1"/>
            </p:cNvPicPr>
            <p:nvPr/>
          </p:nvPicPr>
          <p:blipFill rotWithShape="1">
            <a:blip r:embed="rId2"/>
            <a:srcRect b="93936"/>
            <a:stretch/>
          </p:blipFill>
          <p:spPr>
            <a:xfrm>
              <a:off x="-1" y="1459203"/>
              <a:ext cx="9964547" cy="1121951"/>
            </a:xfrm>
            <a:prstGeom prst="rect">
              <a:avLst/>
            </a:prstGeom>
          </p:spPr>
        </p:pic>
      </p:grpSp>
    </p:spTree>
    <p:extLst>
      <p:ext uri="{BB962C8B-B14F-4D97-AF65-F5344CB8AC3E}">
        <p14:creationId xmlns:p14="http://schemas.microsoft.com/office/powerpoint/2010/main" val="3266867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50705" t="6118" r="5420" b="13909"/>
          <a:stretch/>
        </p:blipFill>
        <p:spPr>
          <a:xfrm>
            <a:off x="8339642" y="3490361"/>
            <a:ext cx="3696183" cy="3120681"/>
          </a:xfrm>
          <a:prstGeom prst="rect">
            <a:avLst/>
          </a:prstGeom>
        </p:spPr>
      </p:pic>
      <p:pic>
        <p:nvPicPr>
          <p:cNvPr id="13" name="圖片 12"/>
          <p:cNvPicPr>
            <a:picLocks noChangeAspect="1"/>
          </p:cNvPicPr>
          <p:nvPr/>
        </p:nvPicPr>
        <p:blipFill rotWithShape="1">
          <a:blip r:embed="rId4"/>
          <a:srcRect l="50519" t="4732" r="5495" b="21820"/>
          <a:stretch/>
        </p:blipFill>
        <p:spPr>
          <a:xfrm>
            <a:off x="4130394" y="3462371"/>
            <a:ext cx="4016418" cy="3106353"/>
          </a:xfrm>
          <a:prstGeom prst="rect">
            <a:avLst/>
          </a:prstGeom>
        </p:spPr>
      </p:pic>
      <p:pic>
        <p:nvPicPr>
          <p:cNvPr id="3" name="圖片 2"/>
          <p:cNvPicPr>
            <a:picLocks noChangeAspect="1"/>
          </p:cNvPicPr>
          <p:nvPr/>
        </p:nvPicPr>
        <p:blipFill rotWithShape="1">
          <a:blip r:embed="rId4"/>
          <a:srcRect l="5448" t="5464" r="51629" b="18793"/>
          <a:stretch/>
        </p:blipFill>
        <p:spPr>
          <a:xfrm>
            <a:off x="234466" y="3462371"/>
            <a:ext cx="3703098" cy="3026681"/>
          </a:xfrm>
          <a:prstGeom prst="rect">
            <a:avLst/>
          </a:prstGeom>
        </p:spPr>
      </p:pic>
      <p:sp>
        <p:nvSpPr>
          <p:cNvPr id="15" name="Rectangle 14">
            <a:extLst>
              <a:ext uri="{FF2B5EF4-FFF2-40B4-BE49-F238E27FC236}">
                <a16:creationId xmlns:a16="http://schemas.microsoft.com/office/drawing/2014/main" id="{DF30CDB0-EB8D-1F4D-89FD-B727C6AA4B9C}"/>
              </a:ext>
            </a:extLst>
          </p:cNvPr>
          <p:cNvSpPr/>
          <p:nvPr/>
        </p:nvSpPr>
        <p:spPr>
          <a:xfrm>
            <a:off x="234466" y="30826"/>
            <a:ext cx="11801359" cy="31406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solidFill>
                <a:prstClr val="white"/>
              </a:solidFill>
            </a:endParaRPr>
          </a:p>
        </p:txBody>
      </p:sp>
      <p:sp>
        <p:nvSpPr>
          <p:cNvPr id="16" name="TextBox 15">
            <a:extLst>
              <a:ext uri="{FF2B5EF4-FFF2-40B4-BE49-F238E27FC236}">
                <a16:creationId xmlns:a16="http://schemas.microsoft.com/office/drawing/2014/main" id="{AD92D663-9BA2-7745-940F-ECC1E3E2DA10}"/>
              </a:ext>
            </a:extLst>
          </p:cNvPr>
          <p:cNvSpPr txBox="1"/>
          <p:nvPr/>
        </p:nvSpPr>
        <p:spPr>
          <a:xfrm>
            <a:off x="2086015" y="72300"/>
            <a:ext cx="7765656" cy="769441"/>
          </a:xfrm>
          <a:prstGeom prst="rect">
            <a:avLst/>
          </a:prstGeom>
          <a:noFill/>
        </p:spPr>
        <p:txBody>
          <a:bodyPr wrap="square" rtlCol="0">
            <a:spAutoFit/>
          </a:bodyPr>
          <a:lstStyle/>
          <a:p>
            <a:pPr algn="ctr"/>
            <a:r>
              <a:rPr lang="zh-TW" altLang="en-US" sz="4400" b="1" dirty="0">
                <a:solidFill>
                  <a:schemeClr val="bg1"/>
                </a:solidFill>
                <a:latin typeface="微軟正黑體" panose="020B0604030504040204" pitchFamily="34" charset="-120"/>
                <a:ea typeface="微軟正黑體" panose="020B0604030504040204" pitchFamily="34" charset="-120"/>
              </a:rPr>
              <a:t>大學主修 </a:t>
            </a:r>
            <a:r>
              <a:rPr lang="en-US" sz="4400" b="1" dirty="0">
                <a:solidFill>
                  <a:schemeClr val="bg1"/>
                </a:solidFill>
                <a:latin typeface="微軟正黑體" panose="020B0604030504040204" pitchFamily="34" charset="-120"/>
                <a:ea typeface="微軟正黑體" panose="020B0604030504040204" pitchFamily="34" charset="-120"/>
              </a:rPr>
              <a:t>&amp;</a:t>
            </a:r>
            <a:r>
              <a:rPr lang="zh-TW" altLang="en-US" sz="4400" b="1" dirty="0">
                <a:solidFill>
                  <a:schemeClr val="bg1"/>
                </a:solidFill>
                <a:latin typeface="微軟正黑體" panose="020B0604030504040204" pitchFamily="34" charset="-120"/>
                <a:ea typeface="微軟正黑體" panose="020B0604030504040204" pitchFamily="34" charset="-120"/>
              </a:rPr>
              <a:t> 專業領域</a:t>
            </a:r>
            <a:endParaRPr lang="en-US" sz="4400" b="1" dirty="0">
              <a:solidFill>
                <a:schemeClr val="bg1"/>
              </a:solidFill>
              <a:latin typeface="微軟正黑體" panose="020B0604030504040204" pitchFamily="34" charset="-120"/>
              <a:ea typeface="微軟正黑體" panose="020B0604030504040204" pitchFamily="34" charset="-120"/>
            </a:endParaRPr>
          </a:p>
        </p:txBody>
      </p:sp>
      <p:cxnSp>
        <p:nvCxnSpPr>
          <p:cNvPr id="18" name="Straight Connector 17">
            <a:extLst>
              <a:ext uri="{FF2B5EF4-FFF2-40B4-BE49-F238E27FC236}">
                <a16:creationId xmlns:a16="http://schemas.microsoft.com/office/drawing/2014/main" id="{EDBCEF09-4D05-0148-BAE4-209971965302}"/>
              </a:ext>
            </a:extLst>
          </p:cNvPr>
          <p:cNvCxnSpPr>
            <a:cxnSpLocks/>
          </p:cNvCxnSpPr>
          <p:nvPr/>
        </p:nvCxnSpPr>
        <p:spPr>
          <a:xfrm flipV="1">
            <a:off x="3958602" y="775468"/>
            <a:ext cx="4151718" cy="199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CFD5C51B-59CB-F844-B061-EBE70229AD80}"/>
              </a:ext>
            </a:extLst>
          </p:cNvPr>
          <p:cNvSpPr>
            <a:spLocks noGrp="1"/>
          </p:cNvSpPr>
          <p:nvPr>
            <p:ph idx="1"/>
          </p:nvPr>
        </p:nvSpPr>
        <p:spPr>
          <a:xfrm>
            <a:off x="984410" y="821677"/>
            <a:ext cx="10301469" cy="2413023"/>
          </a:xfrm>
        </p:spPr>
        <p:txBody>
          <a:bodyPr>
            <a:noAutofit/>
          </a:bodyPr>
          <a:lstStyle/>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獨家品牌</a:t>
            </a:r>
            <a:r>
              <a:rPr lang="en-US" sz="2400" b="1" dirty="0">
                <a:solidFill>
                  <a:schemeClr val="bg1"/>
                </a:solidFill>
                <a:latin typeface="微軟正黑體" panose="020B0604030504040204" pitchFamily="34" charset="-120"/>
                <a:ea typeface="微軟正黑體" panose="020B0604030504040204" pitchFamily="34" charset="-120"/>
                <a:cs typeface="Arial"/>
              </a:rPr>
              <a:t> &amp; </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服務</a:t>
            </a:r>
            <a:endParaRPr lang="en-US" sz="2400" b="1" dirty="0">
              <a:solidFill>
                <a:schemeClr val="bg1"/>
              </a:solidFill>
              <a:latin typeface="微軟正黑體" panose="020B0604030504040204" pitchFamily="34" charset="-120"/>
              <a:ea typeface="微軟正黑體" panose="020B0604030504040204" pitchFamily="34" charset="-120"/>
              <a:cs typeface="Arial"/>
            </a:endParaRPr>
          </a:p>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證實可行的銷售系統、支援工具 </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&amp;</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 教育訓練</a:t>
            </a:r>
            <a:endParaRPr lang="en-US" sz="2400" b="1" dirty="0">
              <a:solidFill>
                <a:schemeClr val="bg1"/>
              </a:solidFill>
              <a:latin typeface="微軟正黑體" panose="020B0604030504040204" pitchFamily="34" charset="-120"/>
              <a:ea typeface="微軟正黑體" panose="020B0604030504040204" pitchFamily="34" charset="-120"/>
              <a:cs typeface="Arial"/>
            </a:endParaRPr>
          </a:p>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在您的團隊內互相推薦轉介</a:t>
            </a:r>
            <a:endParaRPr lang="en-US" sz="2400" b="1" dirty="0">
              <a:solidFill>
                <a:schemeClr val="bg1"/>
              </a:solidFill>
              <a:latin typeface="微軟正黑體" panose="020B0604030504040204" pitchFamily="34" charset="-120"/>
              <a:ea typeface="微軟正黑體" panose="020B0604030504040204" pitchFamily="34" charset="-120"/>
              <a:cs typeface="Arial"/>
            </a:endParaRPr>
          </a:p>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選擇</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1</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或</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2</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種項目</a:t>
            </a:r>
            <a:r>
              <a:rPr lang="en-US" sz="2400" b="1" dirty="0">
                <a:solidFill>
                  <a:schemeClr val="bg1"/>
                </a:solidFill>
                <a:latin typeface="微軟正黑體" panose="020B0604030504040204" pitchFamily="34" charset="-120"/>
                <a:ea typeface="微軟正黑體" panose="020B0604030504040204" pitchFamily="34" charset="-120"/>
                <a:cs typeface="Arial"/>
              </a:rPr>
              <a:t> – </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學習如何推薦您的團隊</a:t>
            </a:r>
            <a:r>
              <a:rPr lang="en-US" sz="2400" b="1" dirty="0">
                <a:solidFill>
                  <a:schemeClr val="bg1"/>
                </a:solidFill>
                <a:latin typeface="微軟正黑體" panose="020B0604030504040204" pitchFamily="34" charset="-120"/>
                <a:ea typeface="微軟正黑體" panose="020B0604030504040204" pitchFamily="34" charset="-120"/>
                <a:cs typeface="Arial"/>
              </a:rPr>
              <a:t>!</a:t>
            </a:r>
          </a:p>
          <a:p>
            <a:pPr marL="0" indent="0" algn="ctr">
              <a:spcBef>
                <a:spcPts val="0"/>
              </a:spcBef>
              <a:spcAft>
                <a:spcPts val="1200"/>
              </a:spcAft>
              <a:buNone/>
            </a:pPr>
            <a:r>
              <a:rPr lang="zh-TW" altLang="en-US" sz="2400" b="1" dirty="0">
                <a:solidFill>
                  <a:schemeClr val="bg1"/>
                </a:solidFill>
                <a:latin typeface="微軟正黑體" panose="020B0604030504040204" pitchFamily="34" charset="-120"/>
                <a:ea typeface="微軟正黑體" panose="020B0604030504040204" pitchFamily="34" charset="-120"/>
                <a:cs typeface="Arial"/>
              </a:rPr>
              <a:t>在每一個主修項目，有機會接觸到</a:t>
            </a:r>
            <a:r>
              <a:rPr lang="en-US" altLang="zh-TW" sz="2400" b="1" dirty="0">
                <a:solidFill>
                  <a:schemeClr val="bg1"/>
                </a:solidFill>
                <a:latin typeface="微軟正黑體" panose="020B0604030504040204" pitchFamily="34" charset="-120"/>
                <a:ea typeface="微軟正黑體" panose="020B0604030504040204" pitchFamily="34" charset="-120"/>
                <a:cs typeface="Arial"/>
              </a:rPr>
              <a:t>B2B</a:t>
            </a:r>
            <a:r>
              <a:rPr lang="zh-TW" altLang="en-US" sz="2400" b="1" dirty="0">
                <a:solidFill>
                  <a:schemeClr val="bg1"/>
                </a:solidFill>
                <a:latin typeface="微軟正黑體" panose="020B0604030504040204" pitchFamily="34" charset="-120"/>
                <a:ea typeface="微軟正黑體" panose="020B0604030504040204" pitchFamily="34" charset="-120"/>
                <a:cs typeface="Arial"/>
              </a:rPr>
              <a:t>的服務機會</a:t>
            </a:r>
            <a:endParaRPr lang="en-US" sz="3200" b="1" dirty="0">
              <a:solidFill>
                <a:schemeClr val="bg1"/>
              </a:solidFill>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268005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19117" y="5766333"/>
            <a:ext cx="184731" cy="461665"/>
          </a:xfrm>
          <a:prstGeom prst="rect">
            <a:avLst/>
          </a:prstGeom>
          <a:noFill/>
        </p:spPr>
        <p:txBody>
          <a:bodyPr wrap="none" rtlCol="0">
            <a:spAutoFit/>
          </a:bodyPr>
          <a:lstStyle/>
          <a:p>
            <a:pPr defTabSz="609585"/>
            <a:endParaRPr lang="en-US" sz="2400" dirty="0">
              <a:solidFill>
                <a:prstClr val="black"/>
              </a:solidFill>
              <a:latin typeface="微軟正黑體" panose="020B0604030504040204" pitchFamily="34" charset="-120"/>
              <a:ea typeface="微軟正黑體" panose="020B0604030504040204" pitchFamily="34" charset="-120"/>
              <a:cs typeface="+mj-cs"/>
              <a:sym typeface="Calibri"/>
            </a:endParaRPr>
          </a:p>
        </p:txBody>
      </p:sp>
      <p:sp>
        <p:nvSpPr>
          <p:cNvPr id="3" name="TextBox 2"/>
          <p:cNvSpPr txBox="1"/>
          <p:nvPr/>
        </p:nvSpPr>
        <p:spPr>
          <a:xfrm>
            <a:off x="959562" y="376297"/>
            <a:ext cx="184731" cy="461665"/>
          </a:xfrm>
          <a:prstGeom prst="rect">
            <a:avLst/>
          </a:prstGeom>
          <a:noFill/>
        </p:spPr>
        <p:txBody>
          <a:bodyPr wrap="none" rtlCol="0">
            <a:spAutoFit/>
          </a:bodyPr>
          <a:lstStyle/>
          <a:p>
            <a:pPr defTabSz="609585"/>
            <a:endParaRPr lang="en-US" sz="2400" dirty="0">
              <a:solidFill>
                <a:prstClr val="black"/>
              </a:solidFill>
              <a:latin typeface="微軟正黑體" panose="020B0604030504040204" pitchFamily="34" charset="-120"/>
              <a:ea typeface="微軟正黑體" panose="020B0604030504040204" pitchFamily="34" charset="-120"/>
              <a:cs typeface="+mj-cs"/>
              <a:sym typeface="Calibri"/>
            </a:endParaRPr>
          </a:p>
        </p:txBody>
      </p:sp>
      <p:sp>
        <p:nvSpPr>
          <p:cNvPr id="7" name="Rectangle 6"/>
          <p:cNvSpPr/>
          <p:nvPr/>
        </p:nvSpPr>
        <p:spPr>
          <a:xfrm>
            <a:off x="161365" y="477046"/>
            <a:ext cx="11930049" cy="1471044"/>
          </a:xfrm>
          <a:prstGeom prst="rect">
            <a:avLst/>
          </a:prstGeom>
        </p:spPr>
        <p:txBody>
          <a:bodyPr wrap="square">
            <a:spAutoFit/>
          </a:bodyPr>
          <a:lstStyle/>
          <a:p>
            <a:pPr algn="ctr" defTabSz="1219170">
              <a:lnSpc>
                <a:spcPct val="120000"/>
              </a:lnSpc>
            </a:pPr>
            <a:r>
              <a:rPr lang="zh-TW" altLang="en-US" sz="3733" b="1" kern="0" dirty="0">
                <a:solidFill>
                  <a:srgbClr val="FFFFFF"/>
                </a:solidFill>
                <a:latin typeface="微軟正黑體" panose="020B0604030504040204" pitchFamily="34" charset="-120"/>
                <a:ea typeface="微軟正黑體" panose="020B0604030504040204" pitchFamily="34" charset="-120"/>
                <a:cs typeface="+mj-cs"/>
                <a:sym typeface="Calibri"/>
              </a:rPr>
              <a:t>一個經</a:t>
            </a:r>
            <a:r>
              <a:rPr lang="zh" altLang="en-US" sz="3733" b="1" kern="0" dirty="0">
                <a:solidFill>
                  <a:srgbClr val="FFFFFF"/>
                </a:solidFill>
                <a:latin typeface="微軟正黑體" panose="020B0604030504040204" pitchFamily="34" charset="-120"/>
                <a:ea typeface="微軟正黑體" panose="020B0604030504040204" pitchFamily="34" charset="-120"/>
                <a:cs typeface="+mj-cs"/>
                <a:sym typeface="Calibri"/>
              </a:rPr>
              <a:t>證實可行</a:t>
            </a:r>
            <a:r>
              <a:rPr lang="zh-TW" altLang="en-US" sz="3733" b="1" kern="0" dirty="0">
                <a:solidFill>
                  <a:srgbClr val="FFFFFF"/>
                </a:solidFill>
                <a:latin typeface="微軟正黑體" panose="020B0604030504040204" pitchFamily="34" charset="-120"/>
                <a:ea typeface="微軟正黑體" panose="020B0604030504040204" pitchFamily="34" charset="-120"/>
                <a:cs typeface="+mj-cs"/>
                <a:sym typeface="Calibri"/>
              </a:rPr>
              <a:t>、可複製的系統</a:t>
            </a:r>
            <a:endParaRPr lang="en-US" altLang="zh-TW" sz="3733" b="1" kern="0" dirty="0">
              <a:solidFill>
                <a:srgbClr val="FFFFFF"/>
              </a:solidFill>
              <a:latin typeface="微軟正黑體" panose="020B0604030504040204" pitchFamily="34" charset="-120"/>
              <a:ea typeface="微軟正黑體" panose="020B0604030504040204" pitchFamily="34" charset="-120"/>
              <a:cs typeface="+mj-cs"/>
              <a:sym typeface="Calibri"/>
            </a:endParaRPr>
          </a:p>
          <a:p>
            <a:pPr algn="ctr" defTabSz="1219170">
              <a:lnSpc>
                <a:spcPct val="120000"/>
              </a:lnSpc>
            </a:pPr>
            <a:r>
              <a:rPr lang="zh" altLang="en-US" sz="3733" b="1" kern="0" dirty="0">
                <a:solidFill>
                  <a:srgbClr val="FFFFFF"/>
                </a:solidFill>
                <a:latin typeface="微軟正黑體" panose="020B0604030504040204" pitchFamily="34" charset="-120"/>
                <a:ea typeface="微軟正黑體" panose="020B0604030504040204" pitchFamily="34" charset="-120"/>
                <a:cs typeface="+mj-cs"/>
                <a:sym typeface="Calibri"/>
              </a:rPr>
              <a:t>提供小型企業更高的網路能見度</a:t>
            </a:r>
          </a:p>
        </p:txBody>
      </p:sp>
      <p:sp>
        <p:nvSpPr>
          <p:cNvPr id="17" name="Rectangle 16"/>
          <p:cNvSpPr/>
          <p:nvPr/>
        </p:nvSpPr>
        <p:spPr>
          <a:xfrm>
            <a:off x="261951" y="2136957"/>
            <a:ext cx="11930049" cy="781689"/>
          </a:xfrm>
          <a:prstGeom prst="rect">
            <a:avLst/>
          </a:prstGeom>
        </p:spPr>
        <p:txBody>
          <a:bodyPr wrap="square">
            <a:spAutoFit/>
          </a:bodyPr>
          <a:lstStyle/>
          <a:p>
            <a:pPr algn="ctr" defTabSz="1219170">
              <a:lnSpc>
                <a:spcPct val="120000"/>
              </a:lnSpc>
            </a:pPr>
            <a:r>
              <a:rPr lang="zh" altLang="en-US" sz="3733" b="1" kern="0" dirty="0">
                <a:solidFill>
                  <a:srgbClr val="FFFFFF"/>
                </a:solidFill>
                <a:latin typeface="微軟正黑體" panose="020B0604030504040204" pitchFamily="34" charset="-120"/>
                <a:ea typeface="微軟正黑體" panose="020B0604030504040204" pitchFamily="34" charset="-120"/>
                <a:cs typeface="+mj-cs"/>
                <a:sym typeface="Calibri"/>
              </a:rPr>
              <a:t>我們一起幫助企業</a:t>
            </a:r>
            <a:r>
              <a:rPr lang="zh-TW" altLang="en-US" sz="3733" b="1" kern="0" dirty="0">
                <a:solidFill>
                  <a:srgbClr val="FFFFFF"/>
                </a:solidFill>
                <a:latin typeface="微軟正黑體" panose="020B0604030504040204" pitchFamily="34" charset="-120"/>
                <a:ea typeface="微軟正黑體" panose="020B0604030504040204" pitchFamily="34" charset="-120"/>
                <a:cs typeface="+mj-cs"/>
                <a:sym typeface="Calibri"/>
              </a:rPr>
              <a:t>和組織</a:t>
            </a:r>
            <a:r>
              <a:rPr lang="zh" altLang="en-US" sz="3733" b="1" kern="0" dirty="0">
                <a:solidFill>
                  <a:srgbClr val="FFFFFF"/>
                </a:solidFill>
                <a:latin typeface="微軟正黑體" panose="020B0604030504040204" pitchFamily="34" charset="-120"/>
                <a:ea typeface="微軟正黑體" panose="020B0604030504040204" pitchFamily="34" charset="-120"/>
                <a:cs typeface="+mj-cs"/>
                <a:sym typeface="Calibri"/>
              </a:rPr>
              <a:t>：</a:t>
            </a:r>
          </a:p>
        </p:txBody>
      </p:sp>
      <p:sp>
        <p:nvSpPr>
          <p:cNvPr id="19" name="Rectangle 18"/>
          <p:cNvSpPr/>
          <p:nvPr/>
        </p:nvSpPr>
        <p:spPr>
          <a:xfrm>
            <a:off x="197225" y="3467475"/>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defTabSz="1219170"/>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增加利潤</a:t>
            </a:r>
          </a:p>
        </p:txBody>
      </p:sp>
      <p:sp>
        <p:nvSpPr>
          <p:cNvPr id="20" name="Rectangle 19"/>
          <p:cNvSpPr/>
          <p:nvPr/>
        </p:nvSpPr>
        <p:spPr>
          <a:xfrm>
            <a:off x="197225" y="4381875"/>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defTabSz="1219170">
              <a:lnSpc>
                <a:spcPct val="120000"/>
              </a:lnSpc>
            </a:pPr>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減少開支</a:t>
            </a:r>
          </a:p>
        </p:txBody>
      </p:sp>
      <p:sp>
        <p:nvSpPr>
          <p:cNvPr id="21" name="Rectangle 20"/>
          <p:cNvSpPr/>
          <p:nvPr/>
        </p:nvSpPr>
        <p:spPr>
          <a:xfrm>
            <a:off x="201157" y="5296275"/>
            <a:ext cx="5657664"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defTabSz="1219170">
              <a:lnSpc>
                <a:spcPct val="120000"/>
              </a:lnSpc>
            </a:pPr>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增加顧客的滿意度</a:t>
            </a:r>
          </a:p>
        </p:txBody>
      </p:sp>
      <p:sp>
        <p:nvSpPr>
          <p:cNvPr id="22" name="Rectangle 21"/>
          <p:cNvSpPr/>
          <p:nvPr/>
        </p:nvSpPr>
        <p:spPr>
          <a:xfrm>
            <a:off x="6237194" y="3467475"/>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13" lvl="1" algn="r" defTabSz="1219170">
              <a:lnSpc>
                <a:spcPct val="120000"/>
              </a:lnSpc>
            </a:pPr>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提升</a:t>
            </a:r>
            <a:r>
              <a:rPr lang="zh-TW" altLang="en-US" sz="3200" b="1" kern="0" cap="all" dirty="0">
                <a:solidFill>
                  <a:srgbClr val="FFFFFF"/>
                </a:solidFill>
                <a:latin typeface="微軟正黑體" panose="020B0604030504040204" pitchFamily="34" charset="-120"/>
                <a:ea typeface="微軟正黑體" panose="020B0604030504040204" pitchFamily="34" charset="-120"/>
                <a:sym typeface="Calibri"/>
              </a:rPr>
              <a:t>業主事業</a:t>
            </a:r>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的客流量 </a:t>
            </a:r>
          </a:p>
        </p:txBody>
      </p:sp>
      <p:sp>
        <p:nvSpPr>
          <p:cNvPr id="23" name="Rectangle 22"/>
          <p:cNvSpPr/>
          <p:nvPr/>
        </p:nvSpPr>
        <p:spPr>
          <a:xfrm>
            <a:off x="6237194" y="4379993"/>
            <a:ext cx="573391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defTabSz="1219170">
              <a:lnSpc>
                <a:spcPct val="120000"/>
              </a:lnSpc>
            </a:pPr>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增加互動</a:t>
            </a:r>
          </a:p>
        </p:txBody>
      </p:sp>
      <p:sp>
        <p:nvSpPr>
          <p:cNvPr id="24" name="Rectangle 23"/>
          <p:cNvSpPr/>
          <p:nvPr/>
        </p:nvSpPr>
        <p:spPr>
          <a:xfrm>
            <a:off x="6237194" y="5296275"/>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defTabSz="1219170">
              <a:lnSpc>
                <a:spcPct val="120000"/>
              </a:lnSpc>
            </a:pPr>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行銷</a:t>
            </a:r>
            <a:r>
              <a:rPr lang="zh-TW" altLang="en-US" sz="3200" b="1" kern="0" cap="all" dirty="0">
                <a:solidFill>
                  <a:srgbClr val="FFFFFF"/>
                </a:solidFill>
                <a:latin typeface="微軟正黑體" panose="020B0604030504040204" pitchFamily="34" charset="-120"/>
                <a:ea typeface="微軟正黑體" panose="020B0604030504040204" pitchFamily="34" charset="-120"/>
                <a:sym typeface="Calibri"/>
              </a:rPr>
              <a:t>業主</a:t>
            </a:r>
            <a:r>
              <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rPr>
              <a:t>的</a:t>
            </a:r>
            <a:r>
              <a:rPr lang="zh-TW" altLang="en-US" sz="3200" b="1" kern="0" cap="all" dirty="0">
                <a:solidFill>
                  <a:srgbClr val="FFFFFF"/>
                </a:solidFill>
                <a:latin typeface="微軟正黑體" panose="020B0604030504040204" pitchFamily="34" charset="-120"/>
                <a:ea typeface="微軟正黑體" panose="020B0604030504040204" pitchFamily="34" charset="-120"/>
                <a:sym typeface="Calibri"/>
              </a:rPr>
              <a:t>公司</a:t>
            </a:r>
            <a:r>
              <a:rPr lang="en-US" altLang="zh-TW" sz="3200" b="1" kern="0" cap="all" dirty="0">
                <a:solidFill>
                  <a:srgbClr val="FFFFFF"/>
                </a:solidFill>
                <a:latin typeface="微軟正黑體" panose="020B0604030504040204" pitchFamily="34" charset="-120"/>
                <a:ea typeface="微軟正黑體" panose="020B0604030504040204" pitchFamily="34" charset="-120"/>
                <a:sym typeface="Calibri"/>
              </a:rPr>
              <a:t>/</a:t>
            </a:r>
            <a:r>
              <a:rPr lang="zh-TW" altLang="en-US" sz="3200" b="1" kern="0" cap="all" dirty="0">
                <a:solidFill>
                  <a:srgbClr val="FFFFFF"/>
                </a:solidFill>
                <a:latin typeface="微軟正黑體" panose="020B0604030504040204" pitchFamily="34" charset="-120"/>
                <a:ea typeface="微軟正黑體" panose="020B0604030504040204" pitchFamily="34" charset="-120"/>
                <a:sym typeface="Calibri"/>
              </a:rPr>
              <a:t>產品</a:t>
            </a:r>
            <a:endParaRPr lang="zh" altLang="en-US" sz="3200" b="1" kern="0" cap="all" dirty="0">
              <a:solidFill>
                <a:srgbClr val="FFFFFF"/>
              </a:solidFill>
              <a:latin typeface="微軟正黑體" panose="020B0604030504040204" pitchFamily="34" charset="-120"/>
              <a:ea typeface="微軟正黑體" panose="020B0604030504040204" pitchFamily="34" charset="-120"/>
              <a:sym typeface="Calibri"/>
            </a:endParaRPr>
          </a:p>
        </p:txBody>
      </p:sp>
    </p:spTree>
    <p:extLst>
      <p:ext uri="{BB962C8B-B14F-4D97-AF65-F5344CB8AC3E}">
        <p14:creationId xmlns:p14="http://schemas.microsoft.com/office/powerpoint/2010/main" val="23720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842" y="1"/>
            <a:ext cx="12550877" cy="6858000"/>
          </a:xfrm>
          <a:prstGeom prst="rect">
            <a:avLst/>
          </a:prstGeom>
        </p:spPr>
      </p:pic>
      <p:sp>
        <p:nvSpPr>
          <p:cNvPr id="8" name="Oval 7"/>
          <p:cNvSpPr/>
          <p:nvPr/>
        </p:nvSpPr>
        <p:spPr>
          <a:xfrm>
            <a:off x="2502440" y="2991441"/>
            <a:ext cx="2460521" cy="239620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778" hangingPunct="0"/>
            <a:r>
              <a:rPr lang="zh-TW" altLang="en-US" sz="2800" b="1" kern="0" dirty="0">
                <a:solidFill>
                  <a:srgbClr val="FFC000"/>
                </a:solidFill>
                <a:latin typeface="Helvetica" pitchFamily="2" charset="0"/>
              </a:rPr>
              <a:t>您</a:t>
            </a:r>
            <a:endParaRPr lang="en-US" altLang="zh-TW" sz="2800" b="1" kern="0" dirty="0">
              <a:solidFill>
                <a:srgbClr val="FFC000"/>
              </a:solidFill>
              <a:latin typeface="Helvetica" pitchFamily="2" charset="0"/>
            </a:endParaRPr>
          </a:p>
          <a:p>
            <a:pPr algn="ctr" defTabSz="608778" hangingPunct="0"/>
            <a:r>
              <a:rPr lang="zh-TW" altLang="en-US" sz="2400" b="1" kern="0" dirty="0">
                <a:solidFill>
                  <a:schemeClr val="bg1"/>
                </a:solidFill>
                <a:latin typeface="Helvetica" pitchFamily="2" charset="0"/>
              </a:rPr>
              <a:t>與業主交談 </a:t>
            </a:r>
            <a:r>
              <a:rPr lang="en-US" altLang="zh-TW" sz="2400" b="1" kern="0" dirty="0">
                <a:solidFill>
                  <a:schemeClr val="bg1"/>
                </a:solidFill>
                <a:latin typeface="Helvetica" pitchFamily="2" charset="0"/>
              </a:rPr>
              <a:t>&amp;</a:t>
            </a:r>
            <a:r>
              <a:rPr lang="zh-TW" altLang="en-US" sz="2400" b="1" kern="0" dirty="0">
                <a:solidFill>
                  <a:schemeClr val="bg1"/>
                </a:solidFill>
                <a:latin typeface="Helvetica" pitchFamily="2" charset="0"/>
              </a:rPr>
              <a:t> 約定會談</a:t>
            </a:r>
            <a:endParaRPr lang="en-US" sz="2000" b="1" kern="0" dirty="0">
              <a:solidFill>
                <a:schemeClr val="bg1"/>
              </a:solidFill>
              <a:latin typeface="Helvetica" pitchFamily="2" charset="0"/>
            </a:endParaRPr>
          </a:p>
        </p:txBody>
      </p:sp>
      <p:sp>
        <p:nvSpPr>
          <p:cNvPr id="10" name="TextBox 9"/>
          <p:cNvSpPr txBox="1"/>
          <p:nvPr/>
        </p:nvSpPr>
        <p:spPr>
          <a:xfrm>
            <a:off x="1422401" y="903265"/>
            <a:ext cx="101824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200" b="1" i="0" u="none" strike="noStrike" kern="1200" cap="none" spc="0" normalizeH="0" baseline="0" noProof="0" dirty="0">
                <a:ln>
                  <a:noFill/>
                </a:ln>
                <a:solidFill>
                  <a:prstClr val="white"/>
                </a:solidFill>
                <a:effectLst/>
                <a:uLnTx/>
                <a:uFillTx/>
                <a:latin typeface="Calibri"/>
                <a:ea typeface="+mn-ea"/>
                <a:cs typeface="+mn-cs"/>
              </a:rPr>
              <a:t>證實可行的成功系統</a:t>
            </a:r>
            <a:endParaRPr kumimoji="0" lang="en-US" sz="5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34333" y="2991441"/>
            <a:ext cx="2445570" cy="2396202"/>
          </a:xfrm>
          <a:prstGeom prst="ellipse">
            <a:avLst/>
          </a:prstGeom>
          <a:solidFill>
            <a:schemeClr val="tx1">
              <a:lumMod val="65000"/>
              <a:lumOff val="35000"/>
            </a:schemeClr>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778" hangingPunct="0">
              <a:defRPr sz="1200">
                <a:latin typeface="DIN-Medium"/>
                <a:ea typeface="DIN-Medium"/>
                <a:cs typeface="DIN-Medium"/>
                <a:sym typeface="DIN-Medium"/>
              </a:defRPr>
            </a:pPr>
            <a:r>
              <a:rPr lang="zh-TW" altLang="en-US" sz="2800" b="1" kern="0" dirty="0">
                <a:solidFill>
                  <a:srgbClr val="FFC000"/>
                </a:solidFill>
                <a:latin typeface="Helvetica" pitchFamily="2" charset="0"/>
                <a:ea typeface="DIN-Medium"/>
                <a:cs typeface="DIN-Medium"/>
                <a:sym typeface="DIN-Medium"/>
              </a:rPr>
              <a:t>我們的</a:t>
            </a:r>
            <a:endParaRPr lang="en-US" altLang="zh-TW" sz="2800" b="1" kern="0" dirty="0">
              <a:solidFill>
                <a:srgbClr val="FFC000"/>
              </a:solidFill>
              <a:latin typeface="Helvetica" pitchFamily="2" charset="0"/>
              <a:ea typeface="DIN-Medium"/>
              <a:cs typeface="DIN-Medium"/>
              <a:sym typeface="DIN-Medium"/>
            </a:endParaRPr>
          </a:p>
          <a:p>
            <a:pPr algn="ctr" defTabSz="608778" hangingPunct="0">
              <a:defRPr sz="1200">
                <a:latin typeface="DIN-Medium"/>
                <a:ea typeface="DIN-Medium"/>
                <a:cs typeface="DIN-Medium"/>
                <a:sym typeface="DIN-Medium"/>
              </a:defRPr>
            </a:pPr>
            <a:r>
              <a:rPr lang="zh-TW" altLang="en-US" sz="2800" b="1" kern="0" dirty="0">
                <a:solidFill>
                  <a:srgbClr val="FFC000"/>
                </a:solidFill>
                <a:latin typeface="Helvetica" pitchFamily="2" charset="0"/>
                <a:ea typeface="DIN-Medium"/>
                <a:cs typeface="DIN-Medium"/>
                <a:sym typeface="DIN-Medium"/>
              </a:rPr>
              <a:t>團隊</a:t>
            </a:r>
            <a:endParaRPr lang="en-US" sz="2800" b="1" kern="0" dirty="0">
              <a:solidFill>
                <a:srgbClr val="FFC000"/>
              </a:solidFill>
              <a:latin typeface="Helvetica" pitchFamily="2" charset="0"/>
              <a:ea typeface="DIN-Medium"/>
              <a:cs typeface="DIN-Medium"/>
              <a:sym typeface="DIN-Medium"/>
            </a:endParaRPr>
          </a:p>
          <a:p>
            <a:pPr algn="ctr" defTabSz="608778" hangingPunct="0">
              <a:defRPr sz="1200">
                <a:latin typeface="DIN-Medium"/>
                <a:ea typeface="DIN-Medium"/>
                <a:cs typeface="DIN-Medium"/>
                <a:sym typeface="DIN-Medium"/>
              </a:defRPr>
            </a:pPr>
            <a:r>
              <a:rPr lang="zh-TW" altLang="en-US" sz="2200" b="1" kern="0" dirty="0">
                <a:solidFill>
                  <a:schemeClr val="bg1"/>
                </a:solidFill>
                <a:latin typeface="Helvetica" pitchFamily="2" charset="0"/>
                <a:ea typeface="DIN-Medium"/>
                <a:cs typeface="DIN-Medium"/>
                <a:sym typeface="DIN-Medium"/>
              </a:rPr>
              <a:t>銷售</a:t>
            </a:r>
            <a:endParaRPr lang="en-US" altLang="zh-TW" sz="2200" b="1" kern="0" dirty="0">
              <a:solidFill>
                <a:schemeClr val="bg1"/>
              </a:solidFill>
              <a:latin typeface="Helvetica" pitchFamily="2" charset="0"/>
              <a:ea typeface="DIN-Medium"/>
              <a:cs typeface="DIN-Medium"/>
              <a:sym typeface="DIN-Medium"/>
            </a:endParaRPr>
          </a:p>
          <a:p>
            <a:pPr algn="ctr" defTabSz="608778" hangingPunct="0">
              <a:defRPr sz="1200">
                <a:latin typeface="DIN-Medium"/>
                <a:ea typeface="DIN-Medium"/>
                <a:cs typeface="DIN-Medium"/>
                <a:sym typeface="DIN-Medium"/>
              </a:defRPr>
            </a:pPr>
            <a:r>
              <a:rPr lang="zh-TW" altLang="en-US" sz="2200" b="1" kern="0" dirty="0">
                <a:solidFill>
                  <a:schemeClr val="bg1"/>
                </a:solidFill>
                <a:latin typeface="Helvetica" pitchFamily="2" charset="0"/>
                <a:ea typeface="DIN-Medium"/>
                <a:cs typeface="DIN-Medium"/>
                <a:sym typeface="DIN-Medium"/>
              </a:rPr>
              <a:t>設計</a:t>
            </a:r>
            <a:endParaRPr lang="en-US" altLang="zh-TW" sz="2200" b="1" kern="0" dirty="0">
              <a:solidFill>
                <a:schemeClr val="bg1"/>
              </a:solidFill>
              <a:latin typeface="Helvetica" pitchFamily="2" charset="0"/>
              <a:ea typeface="DIN-Medium"/>
              <a:cs typeface="DIN-Medium"/>
              <a:sym typeface="DIN-Medium"/>
            </a:endParaRPr>
          </a:p>
          <a:p>
            <a:pPr algn="ctr" defTabSz="608778" hangingPunct="0">
              <a:defRPr sz="1200">
                <a:latin typeface="DIN-Medium"/>
                <a:ea typeface="DIN-Medium"/>
                <a:cs typeface="DIN-Medium"/>
                <a:sym typeface="DIN-Medium"/>
              </a:defRPr>
            </a:pPr>
            <a:r>
              <a:rPr lang="zh-TW" altLang="en-US" sz="2200" b="1" kern="0" dirty="0">
                <a:solidFill>
                  <a:schemeClr val="bg1"/>
                </a:solidFill>
                <a:latin typeface="Helvetica" pitchFamily="2" charset="0"/>
                <a:ea typeface="DIN-Medium"/>
                <a:cs typeface="DIN-Medium"/>
                <a:sym typeface="DIN-Medium"/>
              </a:rPr>
              <a:t>數位行銷</a:t>
            </a:r>
            <a:endParaRPr lang="en-US" sz="2200" b="1" kern="0" dirty="0">
              <a:solidFill>
                <a:schemeClr val="bg1"/>
              </a:solidFill>
              <a:latin typeface="Helvetica" pitchFamily="2" charset="0"/>
              <a:ea typeface="DIN-Medium"/>
              <a:cs typeface="DIN-Medium"/>
              <a:sym typeface="DIN-Medium"/>
            </a:endParaRPr>
          </a:p>
        </p:txBody>
      </p:sp>
      <p:sp>
        <p:nvSpPr>
          <p:cNvPr id="15" name="Oval 14"/>
          <p:cNvSpPr/>
          <p:nvPr/>
        </p:nvSpPr>
        <p:spPr>
          <a:xfrm>
            <a:off x="8086090" y="2991441"/>
            <a:ext cx="2460521" cy="239620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778" hangingPunct="0"/>
            <a:r>
              <a:rPr lang="zh-TW" altLang="en-US" sz="2800" b="1" kern="0" dirty="0">
                <a:solidFill>
                  <a:srgbClr val="FFC000"/>
                </a:solidFill>
                <a:latin typeface="Helvetica" pitchFamily="2" charset="0"/>
              </a:rPr>
              <a:t>您的顧客</a:t>
            </a:r>
            <a:endParaRPr lang="en-US" sz="2800" b="1" kern="0" dirty="0">
              <a:solidFill>
                <a:srgbClr val="FFC000"/>
              </a:solidFill>
              <a:latin typeface="Helvetica" pitchFamily="2" charset="0"/>
            </a:endParaRPr>
          </a:p>
          <a:p>
            <a:pPr algn="ctr" defTabSz="608778" hangingPunct="0"/>
            <a:r>
              <a:rPr lang="zh-TW" altLang="en-US" sz="2200" b="1" kern="0" dirty="0">
                <a:solidFill>
                  <a:schemeClr val="bg1"/>
                </a:solidFill>
                <a:latin typeface="Helvetica" pitchFamily="2" charset="0"/>
              </a:rPr>
              <a:t>絕佳的網站</a:t>
            </a:r>
            <a:r>
              <a:rPr lang="en-US" sz="2200" b="1" kern="0" dirty="0">
                <a:solidFill>
                  <a:schemeClr val="bg1"/>
                </a:solidFill>
                <a:latin typeface="Helvetica" pitchFamily="2" charset="0"/>
              </a:rPr>
              <a:t> &amp; </a:t>
            </a:r>
          </a:p>
          <a:p>
            <a:pPr algn="ctr" defTabSz="608778" hangingPunct="0"/>
            <a:r>
              <a:rPr lang="zh-TW" altLang="en-US" sz="2200" b="1" kern="0" dirty="0">
                <a:solidFill>
                  <a:schemeClr val="bg1"/>
                </a:solidFill>
                <a:latin typeface="Helvetica" pitchFamily="2" charset="0"/>
              </a:rPr>
              <a:t>支援</a:t>
            </a:r>
            <a:endParaRPr lang="en-US" sz="2200" b="1" kern="0" dirty="0">
              <a:solidFill>
                <a:schemeClr val="bg1"/>
              </a:solidFill>
              <a:latin typeface="Helvetica" pitchFamily="2" charset="0"/>
            </a:endParaRPr>
          </a:p>
        </p:txBody>
      </p:sp>
    </p:spTree>
    <p:extLst>
      <p:ext uri="{BB962C8B-B14F-4D97-AF65-F5344CB8AC3E}">
        <p14:creationId xmlns:p14="http://schemas.microsoft.com/office/powerpoint/2010/main" val="41582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3236925"/>
          </a:xfrm>
          <a:prstGeom prst="rect">
            <a:avLst/>
          </a:prstGeom>
        </p:spPr>
      </p:pic>
      <p:sp>
        <p:nvSpPr>
          <p:cNvPr id="6" name="Title 1"/>
          <p:cNvSpPr txBox="1">
            <a:spLocks/>
          </p:cNvSpPr>
          <p:nvPr/>
        </p:nvSpPr>
        <p:spPr>
          <a:xfrm>
            <a:off x="244167" y="3063687"/>
            <a:ext cx="11639623"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733" b="1" cap="all" dirty="0">
                <a:solidFill>
                  <a:srgbClr val="00B0F0"/>
                </a:solidFill>
                <a:latin typeface="Pathway Gothic One" charset="0"/>
                <a:ea typeface="Pathway Gothic One" charset="0"/>
                <a:cs typeface="Pathway Gothic One" charset="0"/>
              </a:rPr>
              <a:t>全面性的數位策略</a:t>
            </a:r>
            <a:endParaRPr lang="en-US" sz="3733" b="1" cap="all" dirty="0">
              <a:solidFill>
                <a:srgbClr val="00B0F0"/>
              </a:solidFill>
              <a:latin typeface="Pathway Gothic One" charset="0"/>
              <a:ea typeface="Pathway Gothic One" charset="0"/>
              <a:cs typeface="Pathway Gothic One" charset="0"/>
            </a:endParaRPr>
          </a:p>
        </p:txBody>
      </p:sp>
      <p:grpSp>
        <p:nvGrpSpPr>
          <p:cNvPr id="15" name="Group 14"/>
          <p:cNvGrpSpPr/>
          <p:nvPr/>
        </p:nvGrpSpPr>
        <p:grpSpPr>
          <a:xfrm>
            <a:off x="4330790" y="3790812"/>
            <a:ext cx="3860804" cy="862936"/>
            <a:chOff x="157597" y="3804489"/>
            <a:chExt cx="2895603" cy="558164"/>
          </a:xfrm>
        </p:grpSpPr>
        <p:sp>
          <p:nvSpPr>
            <p:cNvPr id="8" name="Rectangle 7"/>
            <p:cNvSpPr/>
            <p:nvPr/>
          </p:nvSpPr>
          <p:spPr>
            <a:xfrm>
              <a:off x="157597" y="3804489"/>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3" dirty="0">
                <a:latin typeface="Pathway Gothic One" charset="0"/>
                <a:ea typeface="Pathway Gothic One" charset="0"/>
                <a:cs typeface="Pathway Gothic One" charset="0"/>
              </a:endParaRPr>
            </a:p>
          </p:txBody>
        </p:sp>
        <p:sp>
          <p:nvSpPr>
            <p:cNvPr id="12" name="TextBox 11"/>
            <p:cNvSpPr txBox="1"/>
            <p:nvPr/>
          </p:nvSpPr>
          <p:spPr>
            <a:xfrm>
              <a:off x="216914" y="3924997"/>
              <a:ext cx="2836286" cy="325199"/>
            </a:xfrm>
            <a:prstGeom prst="rect">
              <a:avLst/>
            </a:prstGeom>
            <a:noFill/>
          </p:spPr>
          <p:txBody>
            <a:bodyPr wrap="square" rtlCol="0">
              <a:spAutoFit/>
            </a:bodyPr>
            <a:lstStyle/>
            <a:p>
              <a:pPr algn="ctr">
                <a:spcAft>
                  <a:spcPts val="1600"/>
                </a:spcAft>
              </a:pPr>
              <a:r>
                <a:rPr lang="zh-TW" altLang="en-US" sz="2667" b="1" dirty="0">
                  <a:latin typeface="Pathway Gothic One" charset="0"/>
                  <a:ea typeface="Pathway Gothic One" charset="0"/>
                  <a:cs typeface="Pathway Gothic One" charset="0"/>
                </a:rPr>
                <a:t>商家服務</a:t>
              </a:r>
              <a:endParaRPr lang="en-US" sz="2533" b="1" dirty="0">
                <a:latin typeface="Pathway Gothic One" charset="0"/>
                <a:ea typeface="Pathway Gothic One" charset="0"/>
                <a:cs typeface="Pathway Gothic One" charset="0"/>
              </a:endParaRPr>
            </a:p>
          </p:txBody>
        </p:sp>
      </p:grpSp>
      <p:grpSp>
        <p:nvGrpSpPr>
          <p:cNvPr id="16" name="Group 15"/>
          <p:cNvGrpSpPr/>
          <p:nvPr/>
        </p:nvGrpSpPr>
        <p:grpSpPr>
          <a:xfrm>
            <a:off x="260574" y="3790812"/>
            <a:ext cx="3783724" cy="862936"/>
            <a:chOff x="183125" y="3288622"/>
            <a:chExt cx="2837793" cy="558164"/>
          </a:xfrm>
        </p:grpSpPr>
        <p:sp>
          <p:nvSpPr>
            <p:cNvPr id="17" name="Rectangle 16"/>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3" dirty="0">
                <a:latin typeface="Pathway Gothic One" charset="0"/>
                <a:ea typeface="Pathway Gothic One" charset="0"/>
                <a:cs typeface="Pathway Gothic One" charset="0"/>
              </a:endParaRPr>
            </a:p>
          </p:txBody>
        </p:sp>
        <p:sp>
          <p:nvSpPr>
            <p:cNvPr id="18" name="TextBox 17"/>
            <p:cNvSpPr txBox="1"/>
            <p:nvPr/>
          </p:nvSpPr>
          <p:spPr>
            <a:xfrm>
              <a:off x="262203" y="3405104"/>
              <a:ext cx="2679635" cy="325199"/>
            </a:xfrm>
            <a:prstGeom prst="rect">
              <a:avLst/>
            </a:prstGeom>
            <a:noFill/>
          </p:spPr>
          <p:txBody>
            <a:bodyPr wrap="square" rtlCol="0">
              <a:spAutoFit/>
            </a:bodyPr>
            <a:lstStyle/>
            <a:p>
              <a:pPr algn="ctr">
                <a:spcAft>
                  <a:spcPts val="1600"/>
                </a:spcAft>
              </a:pPr>
              <a:r>
                <a:rPr lang="zh-TW" altLang="en-US" sz="2667" b="1" dirty="0">
                  <a:latin typeface="Pathway Gothic One" charset="0"/>
                  <a:ea typeface="Pathway Gothic One" charset="0"/>
                  <a:cs typeface="Pathway Gothic One" charset="0"/>
                </a:rPr>
                <a:t>線上解決方案</a:t>
              </a:r>
              <a:endParaRPr lang="en-US" sz="2667" b="1" dirty="0">
                <a:latin typeface="Pathway Gothic One" charset="0"/>
                <a:ea typeface="Pathway Gothic One" charset="0"/>
                <a:cs typeface="Pathway Gothic One" charset="0"/>
              </a:endParaRPr>
            </a:p>
          </p:txBody>
        </p:sp>
      </p:grpSp>
      <p:grpSp>
        <p:nvGrpSpPr>
          <p:cNvPr id="20" name="Group 19"/>
          <p:cNvGrpSpPr/>
          <p:nvPr/>
        </p:nvGrpSpPr>
        <p:grpSpPr>
          <a:xfrm>
            <a:off x="8344321" y="3774887"/>
            <a:ext cx="3783724" cy="878857"/>
            <a:chOff x="183125" y="3288622"/>
            <a:chExt cx="2837793" cy="558164"/>
          </a:xfrm>
        </p:grpSpPr>
        <p:sp>
          <p:nvSpPr>
            <p:cNvPr id="21" name="Rectangle 20"/>
            <p:cNvSpPr/>
            <p:nvPr/>
          </p:nvSpPr>
          <p:spPr>
            <a:xfrm>
              <a:off x="183125" y="3288622"/>
              <a:ext cx="2837793" cy="558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3" dirty="0">
                <a:latin typeface="Pathway Gothic One" charset="0"/>
                <a:ea typeface="Pathway Gothic One" charset="0"/>
                <a:cs typeface="Pathway Gothic One" charset="0"/>
              </a:endParaRPr>
            </a:p>
          </p:txBody>
        </p:sp>
        <p:sp>
          <p:nvSpPr>
            <p:cNvPr id="22" name="TextBox 21"/>
            <p:cNvSpPr txBox="1"/>
            <p:nvPr/>
          </p:nvSpPr>
          <p:spPr>
            <a:xfrm>
              <a:off x="183125" y="3436821"/>
              <a:ext cx="2814746" cy="319308"/>
            </a:xfrm>
            <a:prstGeom prst="rect">
              <a:avLst/>
            </a:prstGeom>
            <a:noFill/>
          </p:spPr>
          <p:txBody>
            <a:bodyPr wrap="square" rtlCol="0">
              <a:spAutoFit/>
            </a:bodyPr>
            <a:lstStyle/>
            <a:p>
              <a:pPr algn="ctr">
                <a:spcAft>
                  <a:spcPts val="1600"/>
                </a:spcAft>
              </a:pPr>
              <a:r>
                <a:rPr lang="zh-TW" altLang="en-US" sz="2667" b="1" dirty="0">
                  <a:latin typeface="Pathway Gothic One" charset="0"/>
                  <a:ea typeface="Pathway Gothic One" charset="0"/>
                  <a:cs typeface="Pathway Gothic One" charset="0"/>
                </a:rPr>
                <a:t>顧客</a:t>
              </a:r>
              <a:endParaRPr lang="en-US" sz="2667" b="1" dirty="0">
                <a:latin typeface="Pathway Gothic One" charset="0"/>
                <a:ea typeface="Pathway Gothic One" charset="0"/>
                <a:cs typeface="Pathway Gothic One" charset="0"/>
              </a:endParaRPr>
            </a:p>
          </p:txBody>
        </p:sp>
      </p:grpSp>
      <p:sp>
        <p:nvSpPr>
          <p:cNvPr id="23" name="TextBox 22"/>
          <p:cNvSpPr txBox="1"/>
          <p:nvPr/>
        </p:nvSpPr>
        <p:spPr>
          <a:xfrm>
            <a:off x="5225846" y="4723576"/>
            <a:ext cx="3308196" cy="1107996"/>
          </a:xfrm>
          <a:prstGeom prst="rect">
            <a:avLst/>
          </a:prstGeom>
          <a:noFill/>
        </p:spPr>
        <p:txBody>
          <a:bodyPr wrap="square" rtlCol="0">
            <a:spAutoFit/>
          </a:bodyPr>
          <a:lstStyle/>
          <a:p>
            <a:pPr marL="342891" indent="-342891">
              <a:buFont typeface="Arial" charset="0"/>
              <a:buChar char="•"/>
            </a:pPr>
            <a:r>
              <a:rPr lang="zh-TW" altLang="en-US" sz="2200" b="1" dirty="0">
                <a:solidFill>
                  <a:schemeClr val="tx1">
                    <a:lumMod val="75000"/>
                    <a:lumOff val="25000"/>
                  </a:schemeClr>
                </a:solidFill>
              </a:rPr>
              <a:t>金流服務</a:t>
            </a:r>
            <a:endParaRPr lang="en-US" altLang="zh-TW" sz="2200" b="1" dirty="0">
              <a:solidFill>
                <a:schemeClr val="tx1">
                  <a:lumMod val="75000"/>
                  <a:lumOff val="25000"/>
                </a:schemeClr>
              </a:solidFill>
            </a:endParaRPr>
          </a:p>
          <a:p>
            <a:pPr marL="342891" indent="-342891">
              <a:buFont typeface="Arial" charset="0"/>
              <a:buChar char="•"/>
            </a:pPr>
            <a:r>
              <a:rPr lang="zh-TW" altLang="en-US" sz="2200" b="1" dirty="0">
                <a:solidFill>
                  <a:schemeClr val="tx1">
                    <a:lumMod val="75000"/>
                    <a:lumOff val="25000"/>
                  </a:schemeClr>
                </a:solidFill>
              </a:rPr>
              <a:t>物流服務</a:t>
            </a:r>
            <a:endParaRPr lang="en-US" altLang="zh-TW" sz="2200" b="1" dirty="0">
              <a:solidFill>
                <a:schemeClr val="tx1">
                  <a:lumMod val="75000"/>
                  <a:lumOff val="25000"/>
                </a:schemeClr>
              </a:solidFill>
            </a:endParaRPr>
          </a:p>
          <a:p>
            <a:pPr marL="342891" indent="-342891">
              <a:buFont typeface="Arial" charset="0"/>
              <a:buChar char="•"/>
            </a:pPr>
            <a:r>
              <a:rPr lang="zh-TW" altLang="en-US" sz="2200" b="1" dirty="0">
                <a:solidFill>
                  <a:schemeClr val="tx1">
                    <a:lumMod val="75000"/>
                    <a:lumOff val="25000"/>
                  </a:schemeClr>
                </a:solidFill>
              </a:rPr>
              <a:t>電子發票</a:t>
            </a:r>
            <a:r>
              <a:rPr lang="en-US" sz="2200" b="1" dirty="0">
                <a:solidFill>
                  <a:schemeClr val="tx1">
                    <a:lumMod val="75000"/>
                    <a:lumOff val="25000"/>
                  </a:schemeClr>
                </a:solidFill>
              </a:rPr>
              <a:t> </a:t>
            </a:r>
          </a:p>
        </p:txBody>
      </p:sp>
      <p:sp>
        <p:nvSpPr>
          <p:cNvPr id="24" name="TextBox 23"/>
          <p:cNvSpPr txBox="1"/>
          <p:nvPr/>
        </p:nvSpPr>
        <p:spPr>
          <a:xfrm>
            <a:off x="8597448" y="4634297"/>
            <a:ext cx="3594553" cy="769441"/>
          </a:xfrm>
          <a:prstGeom prst="rect">
            <a:avLst/>
          </a:prstGeom>
          <a:noFill/>
        </p:spPr>
        <p:txBody>
          <a:bodyPr wrap="square" rtlCol="0">
            <a:spAutoFit/>
          </a:bodyPr>
          <a:lstStyle/>
          <a:p>
            <a:pPr marL="342891" indent="-342891">
              <a:buFont typeface="Arial" charset="0"/>
              <a:buChar char="•"/>
            </a:pPr>
            <a:r>
              <a:rPr lang="en-US" sz="2200" b="1" dirty="0">
                <a:solidFill>
                  <a:schemeClr val="tx1">
                    <a:lumMod val="75000"/>
                    <a:lumOff val="25000"/>
                  </a:schemeClr>
                </a:solidFill>
              </a:rPr>
              <a:t>SHOP.COM </a:t>
            </a:r>
            <a:r>
              <a:rPr lang="zh-TW" altLang="en-US" sz="2200" b="1" dirty="0">
                <a:solidFill>
                  <a:schemeClr val="tx1">
                    <a:lumMod val="75000"/>
                    <a:lumOff val="25000"/>
                  </a:schemeClr>
                </a:solidFill>
              </a:rPr>
              <a:t>夥伴計畫</a:t>
            </a:r>
            <a:endParaRPr lang="en-US" sz="2200" b="1" dirty="0">
              <a:solidFill>
                <a:schemeClr val="tx1">
                  <a:lumMod val="75000"/>
                  <a:lumOff val="25000"/>
                </a:schemeClr>
              </a:solidFill>
            </a:endParaRPr>
          </a:p>
          <a:p>
            <a:pPr marL="342891" indent="-342891">
              <a:buFont typeface="Arial" charset="0"/>
              <a:buChar char="•"/>
            </a:pPr>
            <a:r>
              <a:rPr lang="zh-TW" altLang="en-US" sz="2200" b="1" dirty="0">
                <a:solidFill>
                  <a:schemeClr val="tx1">
                    <a:lumMod val="75000"/>
                    <a:lumOff val="25000"/>
                  </a:schemeClr>
                </a:solidFill>
              </a:rPr>
              <a:t>優惠顧客計畫</a:t>
            </a:r>
            <a:r>
              <a:rPr lang="en-US" sz="2200" b="1" dirty="0">
                <a:solidFill>
                  <a:schemeClr val="tx1">
                    <a:lumMod val="75000"/>
                    <a:lumOff val="25000"/>
                  </a:schemeClr>
                </a:solidFill>
              </a:rPr>
              <a:t> </a:t>
            </a:r>
          </a:p>
        </p:txBody>
      </p:sp>
      <p:sp>
        <p:nvSpPr>
          <p:cNvPr id="25" name="TextBox 24"/>
          <p:cNvSpPr txBox="1"/>
          <p:nvPr/>
        </p:nvSpPr>
        <p:spPr>
          <a:xfrm>
            <a:off x="715587" y="4617060"/>
            <a:ext cx="3308196" cy="2123658"/>
          </a:xfrm>
          <a:prstGeom prst="rect">
            <a:avLst/>
          </a:prstGeom>
          <a:noFill/>
        </p:spPr>
        <p:txBody>
          <a:bodyPr wrap="square" rtlCol="0">
            <a:spAutoFit/>
          </a:bodyPr>
          <a:lstStyle/>
          <a:p>
            <a:pPr marL="342891" indent="-342891">
              <a:buFont typeface="Arial" charset="0"/>
              <a:buChar char="•"/>
            </a:pPr>
            <a:r>
              <a:rPr lang="zh-TW" altLang="en-US" sz="2200" b="1" dirty="0">
                <a:solidFill>
                  <a:schemeClr val="tx1">
                    <a:lumMod val="75000"/>
                    <a:lumOff val="25000"/>
                  </a:schemeClr>
                </a:solidFill>
              </a:rPr>
              <a:t>網站</a:t>
            </a:r>
            <a:endParaRPr lang="en-US" sz="2200" b="1" dirty="0">
              <a:solidFill>
                <a:schemeClr val="tx1">
                  <a:lumMod val="75000"/>
                  <a:lumOff val="25000"/>
                </a:schemeClr>
              </a:solidFill>
            </a:endParaRPr>
          </a:p>
          <a:p>
            <a:pPr marL="342891" indent="-342891">
              <a:buFont typeface="Arial" charset="0"/>
              <a:buChar char="•"/>
            </a:pPr>
            <a:r>
              <a:rPr lang="zh-TW" altLang="en-US" sz="2200" b="1" dirty="0">
                <a:solidFill>
                  <a:schemeClr val="tx1">
                    <a:lumMod val="75000"/>
                    <a:lumOff val="25000"/>
                  </a:schemeClr>
                </a:solidFill>
              </a:rPr>
              <a:t>電子商務</a:t>
            </a:r>
            <a:endParaRPr lang="en-US" sz="2200" b="1" dirty="0">
              <a:solidFill>
                <a:schemeClr val="tx1">
                  <a:lumMod val="75000"/>
                  <a:lumOff val="25000"/>
                </a:schemeClr>
              </a:solidFill>
            </a:endParaRPr>
          </a:p>
          <a:p>
            <a:pPr marL="342891" indent="-342891">
              <a:buFont typeface="Arial" charset="0"/>
              <a:buChar char="•"/>
            </a:pPr>
            <a:r>
              <a:rPr lang="en-US" sz="2200" b="1" dirty="0">
                <a:solidFill>
                  <a:schemeClr val="tx1">
                    <a:lumMod val="75000"/>
                    <a:lumOff val="25000"/>
                  </a:schemeClr>
                </a:solidFill>
              </a:rPr>
              <a:t>GOOGLE</a:t>
            </a:r>
          </a:p>
          <a:p>
            <a:pPr marL="342891" indent="-342891">
              <a:buFont typeface="Arial" charset="0"/>
              <a:buChar char="•"/>
            </a:pPr>
            <a:r>
              <a:rPr lang="zh-TW" altLang="en-US" sz="2200" b="1" dirty="0">
                <a:solidFill>
                  <a:schemeClr val="tx1">
                    <a:lumMod val="75000"/>
                    <a:lumOff val="25000"/>
                  </a:schemeClr>
                </a:solidFill>
              </a:rPr>
              <a:t>社群媒體</a:t>
            </a:r>
            <a:endParaRPr lang="en-US" sz="2200" b="1" dirty="0">
              <a:solidFill>
                <a:schemeClr val="tx1">
                  <a:lumMod val="75000"/>
                  <a:lumOff val="25000"/>
                </a:schemeClr>
              </a:solidFill>
            </a:endParaRPr>
          </a:p>
          <a:p>
            <a:pPr marL="342891" indent="-342891">
              <a:buFont typeface="Arial" charset="0"/>
              <a:buChar char="•"/>
            </a:pPr>
            <a:r>
              <a:rPr lang="zh-TW" altLang="en-US" sz="2200" b="1" dirty="0">
                <a:solidFill>
                  <a:schemeClr val="tx1">
                    <a:lumMod val="75000"/>
                    <a:lumOff val="25000"/>
                  </a:schemeClr>
                </a:solidFill>
              </a:rPr>
              <a:t>內容</a:t>
            </a:r>
            <a:endParaRPr lang="en-US" altLang="zh-TW" sz="2200" b="1" dirty="0">
              <a:solidFill>
                <a:schemeClr val="tx1">
                  <a:lumMod val="75000"/>
                  <a:lumOff val="25000"/>
                </a:schemeClr>
              </a:solidFill>
            </a:endParaRPr>
          </a:p>
          <a:p>
            <a:pPr marL="342891" indent="-342891">
              <a:buFont typeface="Arial" charset="0"/>
              <a:buChar char="•"/>
            </a:pPr>
            <a:r>
              <a:rPr lang="zh-TW" altLang="en-US" sz="2200" b="1" dirty="0">
                <a:solidFill>
                  <a:schemeClr val="tx1">
                    <a:lumMod val="75000"/>
                    <a:lumOff val="25000"/>
                  </a:schemeClr>
                </a:solidFill>
              </a:rPr>
              <a:t>溝通傳播</a:t>
            </a:r>
            <a:endParaRPr lang="en-US" sz="2200" b="1" dirty="0">
              <a:solidFill>
                <a:schemeClr val="tx1">
                  <a:lumMod val="75000"/>
                  <a:lumOff val="25000"/>
                </a:schemeClr>
              </a:solidFill>
            </a:endParaRPr>
          </a:p>
        </p:txBody>
      </p:sp>
    </p:spTree>
    <p:extLst>
      <p:ext uri="{BB962C8B-B14F-4D97-AF65-F5344CB8AC3E}">
        <p14:creationId xmlns:p14="http://schemas.microsoft.com/office/powerpoint/2010/main" val="14196472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24400" y="253009"/>
            <a:ext cx="6705600"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sz="4800" b="1" cap="all" dirty="0">
                <a:solidFill>
                  <a:srgbClr val="00B0F0"/>
                </a:solidFill>
                <a:latin typeface="微軟正黑體" panose="020B0604030504040204" pitchFamily="34" charset="-120"/>
                <a:ea typeface="微軟正黑體" panose="020B0604030504040204" pitchFamily="34" charset="-120"/>
                <a:sym typeface="Calibri"/>
              </a:rPr>
              <a:t>不只是一個網站</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 y="0"/>
            <a:ext cx="4090969" cy="6858000"/>
          </a:xfrm>
          <a:prstGeom prst="rect">
            <a:avLst/>
          </a:prstGeom>
        </p:spPr>
      </p:pic>
      <p:pic>
        <p:nvPicPr>
          <p:cNvPr id="7" name="圖片 6"/>
          <p:cNvPicPr>
            <a:picLocks noChangeAspect="1"/>
          </p:cNvPicPr>
          <p:nvPr/>
        </p:nvPicPr>
        <p:blipFill rotWithShape="1">
          <a:blip r:embed="rId4"/>
          <a:srcRect l="11000" t="49929" r="74649" b="17111"/>
          <a:stretch/>
        </p:blipFill>
        <p:spPr>
          <a:xfrm>
            <a:off x="4457049" y="944469"/>
            <a:ext cx="3091931" cy="3994323"/>
          </a:xfrm>
          <a:prstGeom prst="rect">
            <a:avLst/>
          </a:prstGeom>
        </p:spPr>
      </p:pic>
      <p:pic>
        <p:nvPicPr>
          <p:cNvPr id="5" name="圖片 4"/>
          <p:cNvPicPr>
            <a:picLocks noChangeAspect="1"/>
          </p:cNvPicPr>
          <p:nvPr/>
        </p:nvPicPr>
        <p:blipFill rotWithShape="1">
          <a:blip r:embed="rId4"/>
          <a:srcRect l="43863" t="49929" r="40936" b="30847"/>
          <a:stretch/>
        </p:blipFill>
        <p:spPr>
          <a:xfrm>
            <a:off x="8278655" y="1452270"/>
            <a:ext cx="3307515" cy="2352804"/>
          </a:xfrm>
          <a:prstGeom prst="rect">
            <a:avLst/>
          </a:prstGeom>
        </p:spPr>
      </p:pic>
      <p:sp>
        <p:nvSpPr>
          <p:cNvPr id="8" name="TextBox 3">
            <a:extLst>
              <a:ext uri="{FF2B5EF4-FFF2-40B4-BE49-F238E27FC236}">
                <a16:creationId xmlns:a16="http://schemas.microsoft.com/office/drawing/2014/main" id="{07056954-8530-4C1E-B897-1ED8B15A65A3}"/>
              </a:ext>
            </a:extLst>
          </p:cNvPr>
          <p:cNvSpPr txBox="1"/>
          <p:nvPr/>
        </p:nvSpPr>
        <p:spPr>
          <a:xfrm>
            <a:off x="6426420" y="4735599"/>
            <a:ext cx="3579592" cy="707886"/>
          </a:xfrm>
          <a:prstGeom prst="rect">
            <a:avLst/>
          </a:prstGeom>
          <a:noFill/>
        </p:spPr>
        <p:txBody>
          <a:bodyPr wrap="square" rtlCol="0">
            <a:spAutoFit/>
          </a:bodyPr>
          <a:lstStyle/>
          <a:p>
            <a:r>
              <a:rPr lang="zh-TW" altLang="en-US" sz="4000" b="1" dirty="0">
                <a:solidFill>
                  <a:srgbClr val="00B0F0"/>
                </a:solidFill>
                <a:latin typeface="微軟正黑體" panose="020B0604030504040204" pitchFamily="34" charset="-120"/>
                <a:ea typeface="微軟正黑體" panose="020B0604030504040204" pitchFamily="34" charset="-120"/>
              </a:rPr>
              <a:t>數位行銷產品</a:t>
            </a:r>
            <a:endParaRPr lang="en-US" sz="4000" b="1" dirty="0">
              <a:solidFill>
                <a:srgbClr val="00B0F0"/>
              </a:solidFill>
              <a:latin typeface="微軟正黑體" panose="020B0604030504040204" pitchFamily="34" charset="-120"/>
              <a:ea typeface="微軟正黑體" panose="020B0604030504040204" pitchFamily="34" charset="-120"/>
            </a:endParaRPr>
          </a:p>
        </p:txBody>
      </p:sp>
      <p:sp>
        <p:nvSpPr>
          <p:cNvPr id="9" name="TextBox 4">
            <a:extLst>
              <a:ext uri="{FF2B5EF4-FFF2-40B4-BE49-F238E27FC236}">
                <a16:creationId xmlns:a16="http://schemas.microsoft.com/office/drawing/2014/main" id="{A46E257B-908F-43ED-ACA1-D7081DCE57F0}"/>
              </a:ext>
            </a:extLst>
          </p:cNvPr>
          <p:cNvSpPr txBox="1"/>
          <p:nvPr/>
        </p:nvSpPr>
        <p:spPr>
          <a:xfrm>
            <a:off x="4677831" y="5426853"/>
            <a:ext cx="7201648" cy="1384995"/>
          </a:xfrm>
          <a:prstGeom prst="rect">
            <a:avLst/>
          </a:prstGeom>
          <a:noFill/>
        </p:spPr>
        <p:txBody>
          <a:bodyPr wrap="square" rtlCol="0">
            <a:spAutoFit/>
          </a:bodyPr>
          <a:lstStyle/>
          <a:p>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網站設計、搜尋引擎優化、</a:t>
            </a:r>
            <a:r>
              <a:rPr lang="en-US" altLang="zh-TW" sz="2800" b="1" dirty="0">
                <a:solidFill>
                  <a:schemeClr val="tx1">
                    <a:lumMod val="65000"/>
                    <a:lumOff val="35000"/>
                  </a:schemeClr>
                </a:solidFill>
                <a:latin typeface="微軟正黑體" panose="020B0604030504040204" pitchFamily="34" charset="-120"/>
                <a:ea typeface="微軟正黑體" panose="020B0604030504040204" pitchFamily="34" charset="-120"/>
              </a:rPr>
              <a:t>Google</a:t>
            </a: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關鍵字、社群媒體管理、臉書廣告、線上商譽管理、內容撰寫服務</a:t>
            </a:r>
            <a:endParaRPr lang="en-US" sz="2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56442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12" y="0"/>
            <a:ext cx="5299364" cy="685800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421" y="1588"/>
            <a:ext cx="5299364" cy="685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103" y="0"/>
            <a:ext cx="5299364" cy="6858000"/>
          </a:xfrm>
          <a:prstGeom prst="rect">
            <a:avLst/>
          </a:prstGeom>
        </p:spPr>
      </p:pic>
    </p:spTree>
    <p:extLst>
      <p:ext uri="{BB962C8B-B14F-4D97-AF65-F5344CB8AC3E}">
        <p14:creationId xmlns:p14="http://schemas.microsoft.com/office/powerpoint/2010/main" val="1646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4571592" cy="6858000"/>
            <a:chOff x="0" y="0"/>
            <a:chExt cx="3428694" cy="514350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
        <p:nvSpPr>
          <p:cNvPr id="6" name="TextBox 5"/>
          <p:cNvSpPr txBox="1"/>
          <p:nvPr/>
        </p:nvSpPr>
        <p:spPr>
          <a:xfrm>
            <a:off x="4602303" y="559189"/>
            <a:ext cx="7612993" cy="2964979"/>
          </a:xfrm>
          <a:prstGeom prst="rect">
            <a:avLst/>
          </a:prstGeom>
          <a:noFill/>
        </p:spPr>
        <p:txBody>
          <a:bodyPr wrap="square" rtlCol="0">
            <a:spAutoFit/>
          </a:bodyPr>
          <a:lstStyle/>
          <a:p>
            <a:pPr algn="ctr" defTabSz="914400"/>
            <a:r>
              <a:rPr lang="zh-TW" altLang="en-US" sz="3600" b="1" dirty="0">
                <a:solidFill>
                  <a:srgbClr val="00B0F0"/>
                </a:solidFill>
                <a:latin typeface="微軟正黑體" panose="020B0604030504040204" pitchFamily="34" charset="-120"/>
                <a:ea typeface="微軟正黑體" panose="020B0604030504040204" pitchFamily="34" charset="-120"/>
              </a:rPr>
              <a:t>超連鎖</a:t>
            </a:r>
            <a:r>
              <a:rPr lang="en-US" altLang="zh-TW" sz="3600" b="1" dirty="0">
                <a:solidFill>
                  <a:srgbClr val="00B0F0"/>
                </a:solidFill>
                <a:ea typeface="微軟正黑體" panose="020B0604030504040204" pitchFamily="34" charset="-120"/>
              </a:rPr>
              <a:t>®</a:t>
            </a:r>
            <a:r>
              <a:rPr lang="zh-TW" altLang="en-US" sz="3600" b="1" dirty="0">
                <a:solidFill>
                  <a:srgbClr val="00B0F0"/>
                </a:solidFill>
                <a:latin typeface="微軟正黑體" panose="020B0604030504040204" pitchFamily="34" charset="-120"/>
                <a:ea typeface="微軟正黑體" panose="020B0604030504040204" pitchFamily="34" charset="-120"/>
              </a:rPr>
              <a:t>店主的獲利</a:t>
            </a:r>
            <a:endParaRPr lang="en-US" sz="3600" b="1" dirty="0">
              <a:solidFill>
                <a:srgbClr val="00B0F0"/>
              </a:solidFill>
              <a:latin typeface="微軟正黑體" panose="020B0604030504040204" pitchFamily="34" charset="-120"/>
              <a:ea typeface="微軟正黑體" panose="020B0604030504040204" pitchFamily="34" charset="-120"/>
            </a:endParaRPr>
          </a:p>
          <a:p>
            <a:pPr algn="ctr" defTabSz="914400"/>
            <a:r>
              <a:rPr lang="zh-TW" altLang="en-US" sz="2400" b="1" dirty="0">
                <a:solidFill>
                  <a:prstClr val="black"/>
                </a:solidFill>
                <a:latin typeface="微軟正黑體" panose="020B0604030504040204" pitchFamily="34" charset="-120"/>
                <a:ea typeface="微軟正黑體" panose="020B0604030504040204" pitchFamily="34" charset="-120"/>
              </a:rPr>
              <a:t>當您在考慮創業時，您應該要評估這個事業將</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defTabSz="914400"/>
            <a:r>
              <a:rPr lang="zh-TW" altLang="en-US" sz="2400" b="1" dirty="0">
                <a:solidFill>
                  <a:prstClr val="black"/>
                </a:solidFill>
                <a:latin typeface="微軟正黑體" panose="020B0604030504040204" pitchFamily="34" charset="-120"/>
                <a:ea typeface="微軟正黑體" panose="020B0604030504040204" pitchFamily="34" charset="-120"/>
              </a:rPr>
              <a:t>為您的短期和長期目標帶來什麼樣的影響</a:t>
            </a:r>
            <a:endParaRPr lang="en-US" sz="2400" b="1" dirty="0">
              <a:solidFill>
                <a:prstClr val="black"/>
              </a:solidFill>
              <a:latin typeface="微軟正黑體" panose="020B0604030504040204" pitchFamily="34" charset="-120"/>
              <a:ea typeface="微軟正黑體" panose="020B0604030504040204" pitchFamily="34" charset="-120"/>
            </a:endParaRPr>
          </a:p>
          <a:p>
            <a:pPr algn="ctr" defTabSz="914400"/>
            <a:endParaRPr lang="en-US" sz="2400" dirty="0">
              <a:solidFill>
                <a:prstClr val="black"/>
              </a:solidFill>
              <a:latin typeface="微軟正黑體" panose="020B0604030504040204" pitchFamily="34" charset="-120"/>
              <a:ea typeface="微軟正黑體" panose="020B0604030504040204" pitchFamily="34" charset="-120"/>
            </a:endParaRPr>
          </a:p>
          <a:p>
            <a:pPr algn="ctr" defTabSz="914400"/>
            <a:endParaRPr lang="en-US" sz="2400" dirty="0">
              <a:solidFill>
                <a:prstClr val="black"/>
              </a:solidFill>
              <a:latin typeface="微軟正黑體" panose="020B0604030504040204" pitchFamily="34" charset="-120"/>
              <a:ea typeface="微軟正黑體" panose="020B0604030504040204" pitchFamily="34" charset="-120"/>
            </a:endParaRPr>
          </a:p>
          <a:p>
            <a:pPr algn="ctr" defTabSz="914400"/>
            <a:endParaRPr lang="en-US" sz="2400" dirty="0">
              <a:solidFill>
                <a:prstClr val="black"/>
              </a:solidFill>
              <a:latin typeface="微軟正黑體" panose="020B0604030504040204" pitchFamily="34" charset="-120"/>
              <a:ea typeface="微軟正黑體" panose="020B0604030504040204" pitchFamily="34" charset="-120"/>
            </a:endParaRPr>
          </a:p>
          <a:p>
            <a:pPr algn="ctr" defTabSz="914400"/>
            <a:endParaRPr lang="en-US" sz="2400" dirty="0">
              <a:solidFill>
                <a:prstClr val="black"/>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4987325" y="2563981"/>
            <a:ext cx="6380444" cy="1590179"/>
          </a:xfrm>
          <a:prstGeom prst="rect">
            <a:avLst/>
          </a:prstGeom>
          <a:ln>
            <a:solidFill>
              <a:schemeClr val="bg1">
                <a:lumMod val="95000"/>
              </a:schemeClr>
            </a:solidFill>
          </a:ln>
        </p:spPr>
        <p:txBody>
          <a:bodyPr wrap="square">
            <a:spAutoFit/>
          </a:bodyPr>
          <a:lstStyle/>
          <a:p>
            <a:pPr algn="ctr" defTabSz="1219170">
              <a:spcAft>
                <a:spcPts val="800"/>
              </a:spcAft>
            </a:pPr>
            <a:r>
              <a:rPr lang="zh-TW" altLang="en-US" sz="3600" b="1" dirty="0">
                <a:solidFill>
                  <a:srgbClr val="00B0F0"/>
                </a:solidFill>
                <a:latin typeface="微軟正黑體" panose="020B0604030504040204" pitchFamily="34" charset="-120"/>
                <a:ea typeface="微軟正黑體" panose="020B0604030504040204" pitchFamily="34" charset="-120"/>
              </a:rPr>
              <a:t>短期目標</a:t>
            </a:r>
            <a:endParaRPr lang="en-US" sz="3600" b="1" dirty="0">
              <a:solidFill>
                <a:srgbClr val="00B0F0"/>
              </a:solidFill>
              <a:latin typeface="微軟正黑體" panose="020B0604030504040204" pitchFamily="34" charset="-120"/>
              <a:ea typeface="微軟正黑體" panose="020B0604030504040204" pitchFamily="34" charset="-120"/>
            </a:endParaRPr>
          </a:p>
          <a:p>
            <a:pPr algn="ctr" defTabSz="1219170">
              <a:spcAft>
                <a:spcPts val="800"/>
              </a:spcAft>
            </a:pP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您的短期財務目標可以藉由提高現金流達成</a:t>
            </a:r>
            <a:endParaRPr lang="en-US" altLang="zh-TW" sz="2400" b="1" dirty="0">
              <a:solidFill>
                <a:prstClr val="black">
                  <a:lumMod val="85000"/>
                  <a:lumOff val="15000"/>
                </a:prstClr>
              </a:solidFill>
              <a:latin typeface="微軟正黑體" panose="020B0604030504040204" pitchFamily="34" charset="-120"/>
              <a:ea typeface="微軟正黑體" panose="020B0604030504040204" pitchFamily="34" charset="-120"/>
            </a:endParaRPr>
          </a:p>
          <a:p>
            <a:pPr algn="ctr" defTabSz="1219170">
              <a:spcAft>
                <a:spcPts val="800"/>
              </a:spcAft>
            </a:pPr>
            <a:r>
              <a:rPr lang="en-US" sz="2400" b="1" dirty="0">
                <a:solidFill>
                  <a:prstClr val="black">
                    <a:lumMod val="85000"/>
                    <a:lumOff val="15000"/>
                  </a:prstClr>
                </a:solidFill>
                <a:latin typeface="微軟正黑體" panose="020B0604030504040204" pitchFamily="34" charset="-120"/>
                <a:ea typeface="微軟正黑體" panose="020B0604030504040204" pitchFamily="34" charset="-120"/>
              </a:rPr>
              <a:t> (</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零售利潤</a:t>
            </a:r>
            <a:r>
              <a:rPr lang="en-US" sz="2400" b="1" dirty="0">
                <a:solidFill>
                  <a:prstClr val="black">
                    <a:lumMod val="85000"/>
                    <a:lumOff val="15000"/>
                  </a:prstClr>
                </a:solidFill>
                <a:latin typeface="微軟正黑體" panose="020B0604030504040204" pitchFamily="34" charset="-120"/>
                <a:ea typeface="微軟正黑體" panose="020B0604030504040204" pitchFamily="34" charset="-120"/>
              </a:rPr>
              <a:t>)</a:t>
            </a:r>
          </a:p>
        </p:txBody>
      </p:sp>
      <p:sp>
        <p:nvSpPr>
          <p:cNvPr id="8" name="Rectangle 7"/>
          <p:cNvSpPr/>
          <p:nvPr/>
        </p:nvSpPr>
        <p:spPr>
          <a:xfrm>
            <a:off x="4803560" y="4578945"/>
            <a:ext cx="6747974" cy="1590179"/>
          </a:xfrm>
          <a:prstGeom prst="rect">
            <a:avLst/>
          </a:prstGeom>
          <a:ln>
            <a:solidFill>
              <a:schemeClr val="bg1">
                <a:lumMod val="95000"/>
              </a:schemeClr>
            </a:solidFill>
          </a:ln>
        </p:spPr>
        <p:txBody>
          <a:bodyPr wrap="square">
            <a:spAutoFit/>
          </a:bodyPr>
          <a:lstStyle/>
          <a:p>
            <a:pPr algn="ctr" defTabSz="1219170">
              <a:spcAft>
                <a:spcPts val="800"/>
              </a:spcAft>
            </a:pPr>
            <a:r>
              <a:rPr lang="zh-TW" altLang="en-US" sz="3600" b="1" dirty="0">
                <a:solidFill>
                  <a:srgbClr val="00B0F0"/>
                </a:solidFill>
                <a:latin typeface="微軟正黑體" panose="020B0604030504040204" pitchFamily="34" charset="-120"/>
                <a:ea typeface="微軟正黑體" panose="020B0604030504040204" pitchFamily="34" charset="-120"/>
              </a:rPr>
              <a:t>長期目標</a:t>
            </a:r>
            <a:endParaRPr lang="en-US" altLang="zh-TW" sz="3600" b="1" dirty="0">
              <a:solidFill>
                <a:srgbClr val="00B0F0"/>
              </a:solidFill>
              <a:latin typeface="微軟正黑體" panose="020B0604030504040204" pitchFamily="34" charset="-120"/>
              <a:ea typeface="微軟正黑體" panose="020B0604030504040204" pitchFamily="34" charset="-120"/>
            </a:endParaRPr>
          </a:p>
          <a:p>
            <a:pPr algn="ctr" defTabSz="1219170">
              <a:spcAft>
                <a:spcPts val="800"/>
              </a:spcAft>
            </a:pP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您的長期財務目標可</a:t>
            </a:r>
            <a:r>
              <a:rPr lang="zh-TW" altLang="en-US" sz="2400" b="1" dirty="0">
                <a:solidFill>
                  <a:prstClr val="black"/>
                </a:solidFill>
                <a:latin typeface="微軟正黑體" panose="020B0604030504040204" pitchFamily="34" charset="-120"/>
                <a:ea typeface="微軟正黑體" panose="020B0604030504040204" pitchFamily="34" charset="-120"/>
              </a:rPr>
              <a:t>透過持</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續增加的收入達成</a:t>
            </a:r>
            <a:endParaRPr lang="en-US" altLang="zh-TW" sz="2400" b="1" dirty="0">
              <a:solidFill>
                <a:prstClr val="black">
                  <a:lumMod val="85000"/>
                  <a:lumOff val="15000"/>
                </a:prstClr>
              </a:solidFill>
              <a:latin typeface="微軟正黑體" panose="020B0604030504040204" pitchFamily="34" charset="-120"/>
              <a:ea typeface="微軟正黑體" panose="020B0604030504040204" pitchFamily="34" charset="-120"/>
            </a:endParaRPr>
          </a:p>
          <a:p>
            <a:pPr algn="ctr" defTabSz="1219170">
              <a:spcAft>
                <a:spcPts val="800"/>
              </a:spcAft>
            </a:pPr>
            <a:r>
              <a:rPr lang="en-US" sz="2400" b="1" dirty="0">
                <a:solidFill>
                  <a:prstClr val="black">
                    <a:lumMod val="85000"/>
                    <a:lumOff val="15000"/>
                  </a:prstClr>
                </a:solidFill>
                <a:latin typeface="微軟正黑體" panose="020B0604030504040204" pitchFamily="34" charset="-120"/>
                <a:ea typeface="微軟正黑體" panose="020B0604030504040204" pitchFamily="34" charset="-120"/>
              </a:rPr>
              <a:t> (</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管理業績紅利計畫</a:t>
            </a:r>
            <a:r>
              <a:rPr lang="en-US" sz="2400" b="1" dirty="0">
                <a:solidFill>
                  <a:prstClr val="black">
                    <a:lumMod val="85000"/>
                    <a:lumOff val="15000"/>
                  </a:prst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4715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Shape 1446"/>
          <p:cNvSpPr/>
          <p:nvPr/>
        </p:nvSpPr>
        <p:spPr>
          <a:xfrm>
            <a:off x="0" y="0"/>
            <a:ext cx="5892800" cy="6858000"/>
          </a:xfrm>
          <a:prstGeom prst="rect">
            <a:avLst/>
          </a:prstGeom>
          <a:solidFill>
            <a:srgbClr val="00B0F0"/>
          </a:solidFill>
          <a:ln w="12700">
            <a:miter lim="400000"/>
          </a:ln>
        </p:spPr>
        <p:txBody>
          <a:bodyPr lIns="60940" tIns="60941" rIns="60940" bIns="60941"/>
          <a:lstStyle/>
          <a:p>
            <a:pPr defTabSz="609363" hangingPunct="0"/>
            <a:endParaRPr sz="2400" b="1" kern="0">
              <a:solidFill>
                <a:srgbClr val="000000"/>
              </a:solidFill>
              <a:latin typeface="微軟正黑體" panose="020B0604030504040204" pitchFamily="34" charset="-120"/>
              <a:ea typeface="微軟正黑體" panose="020B0604030504040204" pitchFamily="34" charset="-120"/>
              <a:sym typeface="Calibri"/>
            </a:endParaRPr>
          </a:p>
        </p:txBody>
      </p:sp>
      <p:grpSp>
        <p:nvGrpSpPr>
          <p:cNvPr id="1449" name="Group 1449"/>
          <p:cNvGrpSpPr/>
          <p:nvPr/>
        </p:nvGrpSpPr>
        <p:grpSpPr>
          <a:xfrm>
            <a:off x="1625599" y="3496739"/>
            <a:ext cx="4267204" cy="1117603"/>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60959" tIns="60959" rIns="60959" bIns="60959" numCol="1" anchor="ctr">
              <a:noAutofit/>
            </a:bodyPr>
            <a:lstStyle/>
            <a:p>
              <a:pPr algn="ctr" defTabSz="1218750" hangingPunct="0">
                <a:defRPr>
                  <a:solidFill>
                    <a:srgbClr val="FFFFFF"/>
                  </a:solidFill>
                </a:defRPr>
              </a:pPr>
              <a:endParaRPr sz="2400" b="1" kern="0">
                <a:solidFill>
                  <a:srgbClr val="FFFFFF"/>
                </a:solidFill>
                <a:latin typeface="微軟正黑體" panose="020B0604030504040204" pitchFamily="34" charset="-120"/>
                <a:ea typeface="微軟正黑體" panose="020B0604030504040204" pitchFamily="34" charset="-120"/>
                <a:sym typeface="Calibri"/>
              </a:endParaRPr>
            </a:p>
          </p:txBody>
        </p:sp>
        <p:sp>
          <p:nvSpPr>
            <p:cNvPr id="1448" name="Shape 1448"/>
            <p:cNvSpPr/>
            <p:nvPr/>
          </p:nvSpPr>
          <p:spPr>
            <a:xfrm>
              <a:off x="209550" y="188254"/>
              <a:ext cx="299085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lvl1pPr algn="ctr" defTabSz="914400">
                <a:defRPr sz="2400" b="1" cap="all">
                  <a:solidFill>
                    <a:srgbClr val="FFFFFF"/>
                  </a:solidFill>
                </a:defRPr>
              </a:lvl1pPr>
            </a:lstStyle>
            <a:p>
              <a:pPr hangingPunct="0"/>
              <a:r>
                <a:rPr lang="x-none" sz="3200" kern="0" dirty="0">
                  <a:latin typeface="微軟正黑體" panose="020B0604030504040204" pitchFamily="34" charset="-120"/>
                  <a:ea typeface="微軟正黑體" panose="020B0604030504040204" pitchFamily="34" charset="-120"/>
                  <a:sym typeface="Calibri"/>
                </a:rPr>
                <a:t>業績點數</a:t>
              </a:r>
            </a:p>
          </p:txBody>
        </p:sp>
      </p:grpSp>
      <p:grpSp>
        <p:nvGrpSpPr>
          <p:cNvPr id="1452" name="Group 1452"/>
          <p:cNvGrpSpPr/>
          <p:nvPr/>
        </p:nvGrpSpPr>
        <p:grpSpPr>
          <a:xfrm>
            <a:off x="-4" y="2175939"/>
            <a:ext cx="4267207" cy="1117603"/>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60959" tIns="60959" rIns="60959" bIns="60959" numCol="1" anchor="ctr">
              <a:noAutofit/>
            </a:bodyPr>
            <a:lstStyle/>
            <a:p>
              <a:pPr algn="ctr" defTabSz="1218750" hangingPunct="0">
                <a:defRPr>
                  <a:solidFill>
                    <a:srgbClr val="FFFFFF"/>
                  </a:solidFill>
                </a:defRPr>
              </a:pPr>
              <a:endParaRPr sz="2400" b="1" kern="0">
                <a:solidFill>
                  <a:srgbClr val="FFFFFF"/>
                </a:solidFill>
                <a:latin typeface="微軟正黑體" panose="020B0604030504040204" pitchFamily="34" charset="-120"/>
                <a:ea typeface="微軟正黑體" panose="020B0604030504040204" pitchFamily="34" charset="-120"/>
                <a:sym typeface="Calibri"/>
              </a:endParaRPr>
            </a:p>
          </p:txBody>
        </p:sp>
        <p:sp>
          <p:nvSpPr>
            <p:cNvPr id="1451" name="Shape 1451"/>
            <p:cNvSpPr/>
            <p:nvPr/>
          </p:nvSpPr>
          <p:spPr>
            <a:xfrm>
              <a:off x="-1" y="188255"/>
              <a:ext cx="299085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p>
              <a:pPr algn="ctr" defTabSz="1218750" hangingPunct="0">
                <a:defRPr sz="2400" b="1" cap="all">
                  <a:solidFill>
                    <a:srgbClr val="FFFFFF"/>
                  </a:solidFill>
                </a:defRPr>
              </a:pPr>
              <a:r>
                <a:rPr lang="x-none" sz="3200" b="1" kern="0" cap="all" dirty="0">
                  <a:solidFill>
                    <a:srgbClr val="FFFFFF"/>
                  </a:solidFill>
                  <a:latin typeface="微軟正黑體" panose="020B0604030504040204" pitchFamily="34" charset="-120"/>
                  <a:ea typeface="微軟正黑體" panose="020B0604030504040204" pitchFamily="34" charset="-120"/>
                  <a:sym typeface="Calibri"/>
                </a:rPr>
                <a:t>零售利潤</a:t>
              </a:r>
            </a:p>
          </p:txBody>
        </p:sp>
      </p:grpSp>
      <p:grpSp>
        <p:nvGrpSpPr>
          <p:cNvPr id="1455" name="Group 1455"/>
          <p:cNvGrpSpPr/>
          <p:nvPr/>
        </p:nvGrpSpPr>
        <p:grpSpPr>
          <a:xfrm>
            <a:off x="-4" y="4817539"/>
            <a:ext cx="4267207" cy="1117603"/>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60959" tIns="60959" rIns="60959" bIns="60959" numCol="1" anchor="ctr">
              <a:noAutofit/>
            </a:bodyPr>
            <a:lstStyle/>
            <a:p>
              <a:pPr algn="ctr" defTabSz="1218750" hangingPunct="0">
                <a:defRPr>
                  <a:solidFill>
                    <a:srgbClr val="FFFFFF"/>
                  </a:solidFill>
                </a:defRPr>
              </a:pPr>
              <a:endParaRPr sz="2400" b="1" kern="0">
                <a:solidFill>
                  <a:srgbClr val="FFFFFF"/>
                </a:solidFill>
                <a:latin typeface="微軟正黑體" panose="020B0604030504040204" pitchFamily="34" charset="-120"/>
                <a:ea typeface="微軟正黑體" panose="020B0604030504040204" pitchFamily="34" charset="-120"/>
                <a:sym typeface="Calibri"/>
              </a:endParaRPr>
            </a:p>
          </p:txBody>
        </p:sp>
        <p:sp>
          <p:nvSpPr>
            <p:cNvPr id="1454" name="Shape 1454"/>
            <p:cNvSpPr/>
            <p:nvPr/>
          </p:nvSpPr>
          <p:spPr>
            <a:xfrm>
              <a:off x="-1" y="188254"/>
              <a:ext cx="299085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lvl1pPr algn="ctr" defTabSz="914400">
                <a:defRPr sz="2400" b="1" cap="all">
                  <a:solidFill>
                    <a:srgbClr val="FFFFFF"/>
                  </a:solidFill>
                </a:defRPr>
              </a:lvl1pPr>
            </a:lstStyle>
            <a:p>
              <a:pPr hangingPunct="0"/>
              <a:r>
                <a:rPr lang="x-none" sz="3200" kern="0" dirty="0">
                  <a:latin typeface="微軟正黑體" panose="020B0604030504040204" pitchFamily="34" charset="-120"/>
                  <a:ea typeface="微軟正黑體" panose="020B0604030504040204" pitchFamily="34" charset="-120"/>
                  <a:sym typeface="Calibri"/>
                </a:rPr>
                <a:t>成長潛力</a:t>
              </a:r>
            </a:p>
          </p:txBody>
        </p:sp>
      </p:grpSp>
      <p:sp>
        <p:nvSpPr>
          <p:cNvPr id="1456" name="Shape 1456"/>
          <p:cNvSpPr/>
          <p:nvPr/>
        </p:nvSpPr>
        <p:spPr>
          <a:xfrm>
            <a:off x="355600" y="536454"/>
            <a:ext cx="5181600" cy="615515"/>
          </a:xfrm>
          <a:prstGeom prst="rect">
            <a:avLst/>
          </a:prstGeom>
          <a:ln w="12700">
            <a:miter lim="400000"/>
          </a:ln>
          <a:extLst>
            <a:ext uri="{C572A759-6A51-4108-AA02-DFA0A04FC94B}">
              <ma14:wrappingTextBoxFlag xmlns:ma14="http://schemas.microsoft.com/office/mac/drawingml/2011/main" xmlns="" val="1"/>
            </a:ext>
          </a:extLst>
        </p:spPr>
        <p:txBody>
          <a:bodyPr lIns="60940" tIns="60941" rIns="60940" bIns="60941">
            <a:spAutoFit/>
          </a:bodyPr>
          <a:lstStyle>
            <a:lvl1pPr algn="ctr" defTabSz="914400">
              <a:defRPr sz="3200" b="1" cap="all">
                <a:solidFill>
                  <a:srgbClr val="FFFFFF"/>
                </a:solidFill>
              </a:defRPr>
            </a:lvl1pPr>
          </a:lstStyle>
          <a:p>
            <a:pPr hangingPunct="0"/>
            <a:r>
              <a:rPr lang="x-none" kern="0" dirty="0">
                <a:latin typeface="微軟正黑體" panose="020B0604030504040204" pitchFamily="34" charset="-120"/>
                <a:ea typeface="微軟正黑體" panose="020B0604030504040204" pitchFamily="34" charset="-120"/>
                <a:sym typeface="Calibri"/>
              </a:rPr>
              <a:t>來看一下，賺取收入的潛力</a:t>
            </a:r>
          </a:p>
        </p:txBody>
      </p:sp>
      <p:sp>
        <p:nvSpPr>
          <p:cNvPr id="14" name="Shape 1462"/>
          <p:cNvSpPr/>
          <p:nvPr/>
        </p:nvSpPr>
        <p:spPr>
          <a:xfrm>
            <a:off x="5679558" y="455804"/>
            <a:ext cx="6243145" cy="2934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959" tIns="60959" rIns="60959" bIns="60959" numCol="1" anchor="ctr">
            <a:spAutoFit/>
          </a:bodyPr>
          <a:lstStyle/>
          <a:p>
            <a:pPr indent="365638" defTabSz="609363" hangingPunct="0">
              <a:spcBef>
                <a:spcPts val="800"/>
              </a:spcBef>
              <a:defRPr b="1">
                <a:solidFill>
                  <a:srgbClr val="262626"/>
                </a:solidFill>
              </a:defRPr>
            </a:pPr>
            <a:r>
              <a:rPr lang="zh-TW" altLang="en-US" sz="3200" b="1" kern="0" dirty="0">
                <a:solidFill>
                  <a:srgbClr val="262626"/>
                </a:solidFill>
                <a:latin typeface="微軟正黑體" panose="020B0604030504040204" pitchFamily="34" charset="-120"/>
                <a:ea typeface="微軟正黑體" panose="020B0604030504040204" pitchFamily="34" charset="-120"/>
                <a:sym typeface="Calibri"/>
              </a:rPr>
              <a:t>銷售網站的</a:t>
            </a:r>
            <a:r>
              <a:rPr lang="x-none" sz="3200" b="1" kern="0" dirty="0">
                <a:solidFill>
                  <a:srgbClr val="262626"/>
                </a:solidFill>
                <a:latin typeface="微軟正黑體" panose="020B0604030504040204" pitchFamily="34" charset="-120"/>
                <a:ea typeface="微軟正黑體" panose="020B0604030504040204" pitchFamily="34" charset="-120"/>
                <a:sym typeface="Calibri"/>
              </a:rPr>
              <a:t>平均零售利潤：</a:t>
            </a:r>
          </a:p>
          <a:p>
            <a:pPr indent="365638" defTabSz="609363" hangingPunct="0">
              <a:spcBef>
                <a:spcPts val="800"/>
              </a:spcBef>
              <a:defRPr>
                <a:solidFill>
                  <a:srgbClr val="262626"/>
                </a:solidFill>
              </a:defRPr>
            </a:pPr>
            <a:r>
              <a:rPr lang="x-none" sz="2400" b="1" kern="0" dirty="0">
                <a:solidFill>
                  <a:srgbClr val="262626"/>
                </a:solidFill>
                <a:latin typeface="微軟正黑體" panose="020B0604030504040204" pitchFamily="34" charset="-120"/>
                <a:ea typeface="微軟正黑體" panose="020B0604030504040204" pitchFamily="34" charset="-120"/>
                <a:sym typeface="Calibri"/>
              </a:rPr>
              <a:t>美國、墨西哥、加拿大、澳洲：$1,000  </a:t>
            </a:r>
          </a:p>
          <a:p>
            <a:pPr indent="365638" defTabSz="609363" hangingPunct="0">
              <a:spcBef>
                <a:spcPts val="800"/>
              </a:spcBef>
              <a:defRPr>
                <a:solidFill>
                  <a:srgbClr val="262626"/>
                </a:solidFill>
              </a:defRPr>
            </a:pPr>
            <a:r>
              <a:rPr lang="x-none" sz="2400" b="1" kern="0" dirty="0">
                <a:solidFill>
                  <a:srgbClr val="262626"/>
                </a:solidFill>
                <a:latin typeface="微軟正黑體" panose="020B0604030504040204" pitchFamily="34" charset="-120"/>
                <a:ea typeface="微軟正黑體" panose="020B0604030504040204" pitchFamily="34" charset="-120"/>
                <a:sym typeface="Calibri"/>
              </a:rPr>
              <a:t>英國：£700  </a:t>
            </a:r>
          </a:p>
          <a:p>
            <a:pPr indent="365638" defTabSz="609363" hangingPunct="0">
              <a:spcBef>
                <a:spcPts val="800"/>
              </a:spcBef>
              <a:defRPr>
                <a:solidFill>
                  <a:srgbClr val="262626"/>
                </a:solidFill>
              </a:defRPr>
            </a:pPr>
            <a:r>
              <a:rPr lang="x-none" sz="2400" b="1" kern="0" dirty="0">
                <a:solidFill>
                  <a:srgbClr val="262626"/>
                </a:solidFill>
                <a:latin typeface="微軟正黑體" panose="020B0604030504040204" pitchFamily="34" charset="-120"/>
                <a:ea typeface="微軟正黑體" panose="020B0604030504040204" pitchFamily="34" charset="-120"/>
                <a:sym typeface="Calibri"/>
              </a:rPr>
              <a:t>香港：HK$7,700  </a:t>
            </a:r>
          </a:p>
          <a:p>
            <a:pPr indent="365638" defTabSz="609363" hangingPunct="0">
              <a:spcBef>
                <a:spcPts val="800"/>
              </a:spcBef>
              <a:defRPr>
                <a:solidFill>
                  <a:srgbClr val="262626"/>
                </a:solidFill>
              </a:defRPr>
            </a:pPr>
            <a:r>
              <a:rPr lang="x-none" sz="2400" b="1" kern="0" dirty="0">
                <a:solidFill>
                  <a:srgbClr val="262626"/>
                </a:solidFill>
                <a:latin typeface="微軟正黑體" panose="020B0604030504040204" pitchFamily="34" charset="-120"/>
                <a:ea typeface="微軟正黑體" panose="020B0604030504040204" pitchFamily="34" charset="-120"/>
                <a:sym typeface="Calibri"/>
              </a:rPr>
              <a:t>台灣：NT$32,000    </a:t>
            </a:r>
          </a:p>
          <a:p>
            <a:pPr indent="365638" defTabSz="609363" hangingPunct="0">
              <a:spcBef>
                <a:spcPts val="800"/>
              </a:spcBef>
              <a:defRPr sz="1600">
                <a:solidFill>
                  <a:srgbClr val="262626"/>
                </a:solidFill>
              </a:defRPr>
            </a:pPr>
            <a:endParaRPr lang="en-US" sz="2133" b="1" kern="0" dirty="0">
              <a:solidFill>
                <a:srgbClr val="262626"/>
              </a:solidFill>
              <a:latin typeface="微軟正黑體" panose="020B0604030504040204" pitchFamily="34" charset="-120"/>
              <a:ea typeface="微軟正黑體" panose="020B0604030504040204" pitchFamily="34" charset="-120"/>
              <a:sym typeface="Calibri"/>
            </a:endParaRPr>
          </a:p>
        </p:txBody>
      </p:sp>
      <p:sp>
        <p:nvSpPr>
          <p:cNvPr id="15" name="Rectangle 10"/>
          <p:cNvSpPr/>
          <p:nvPr/>
        </p:nvSpPr>
        <p:spPr>
          <a:xfrm>
            <a:off x="5949316" y="3662692"/>
            <a:ext cx="6333082" cy="2431371"/>
          </a:xfrm>
          <a:prstGeom prst="rect">
            <a:avLst/>
          </a:prstGeom>
        </p:spPr>
        <p:txBody>
          <a:bodyPr wrap="square">
            <a:spAutoFit/>
          </a:bodyPr>
          <a:lstStyle/>
          <a:p>
            <a:pPr defTabSz="1219170">
              <a:lnSpc>
                <a:spcPct val="150000"/>
              </a:lnSpc>
            </a:pPr>
            <a:r>
              <a:rPr lang="zh-TW" altLang="en-US" sz="2933" b="1" dirty="0">
                <a:solidFill>
                  <a:srgbClr val="000000"/>
                </a:solidFill>
                <a:latin typeface="Calibri"/>
              </a:rPr>
              <a:t>業績點數</a:t>
            </a:r>
            <a:endParaRPr lang="en-US" sz="2933" b="1" dirty="0">
              <a:solidFill>
                <a:srgbClr val="000000"/>
              </a:solidFill>
              <a:latin typeface="Calibri"/>
            </a:endParaRPr>
          </a:p>
          <a:p>
            <a:pPr defTabSz="1219170">
              <a:lnSpc>
                <a:spcPct val="150000"/>
              </a:lnSpc>
            </a:pPr>
            <a:r>
              <a:rPr lang="zh-TW" altLang="en-US" sz="2400" b="1" dirty="0">
                <a:solidFill>
                  <a:srgbClr val="000000"/>
                </a:solidFill>
                <a:latin typeface="Calibri"/>
              </a:rPr>
              <a:t>網站銷售：</a:t>
            </a:r>
            <a:r>
              <a:rPr lang="en-US" sz="2400" b="1" dirty="0">
                <a:solidFill>
                  <a:srgbClr val="000000"/>
                </a:solidFill>
                <a:latin typeface="Calibri"/>
              </a:rPr>
              <a:t>230 BV</a:t>
            </a:r>
          </a:p>
          <a:p>
            <a:pPr defTabSz="1219170">
              <a:lnSpc>
                <a:spcPct val="150000"/>
              </a:lnSpc>
            </a:pPr>
            <a:r>
              <a:rPr lang="zh-TW" altLang="en-US" sz="2400" b="1" dirty="0">
                <a:solidFill>
                  <a:srgbClr val="000000"/>
                </a:solidFill>
                <a:latin typeface="Calibri"/>
              </a:rPr>
              <a:t>活躍網站：</a:t>
            </a:r>
            <a:r>
              <a:rPr lang="en-US" sz="2400" b="1" dirty="0">
                <a:solidFill>
                  <a:srgbClr val="000000"/>
                </a:solidFill>
                <a:latin typeface="Calibri"/>
              </a:rPr>
              <a:t> 30 BV / </a:t>
            </a:r>
            <a:r>
              <a:rPr lang="zh-TW" altLang="en-US" sz="2400" b="1" dirty="0">
                <a:solidFill>
                  <a:srgbClr val="000000"/>
                </a:solidFill>
                <a:latin typeface="Calibri"/>
              </a:rPr>
              <a:t>每月</a:t>
            </a:r>
            <a:endParaRPr lang="en-US" sz="2400" b="1" dirty="0">
              <a:solidFill>
                <a:srgbClr val="000000"/>
              </a:solidFill>
              <a:latin typeface="Calibri"/>
            </a:endParaRPr>
          </a:p>
          <a:p>
            <a:pPr defTabSz="1219170">
              <a:lnSpc>
                <a:spcPct val="150000"/>
              </a:lnSpc>
            </a:pPr>
            <a:r>
              <a:rPr lang="zh-TW" altLang="en-US" sz="2400" b="1" dirty="0">
                <a:solidFill>
                  <a:srgbClr val="000000"/>
                </a:solidFill>
                <a:latin typeface="Calibri"/>
              </a:rPr>
              <a:t>數位行銷產品：</a:t>
            </a:r>
            <a:r>
              <a:rPr lang="en-US" sz="2400" b="1" dirty="0">
                <a:solidFill>
                  <a:srgbClr val="000000"/>
                </a:solidFill>
                <a:latin typeface="Calibri"/>
              </a:rPr>
              <a:t> 5-100 BV &amp; </a:t>
            </a:r>
            <a:r>
              <a:rPr lang="zh-TW" altLang="en-US" sz="2400" b="1" dirty="0">
                <a:solidFill>
                  <a:srgbClr val="000000"/>
                </a:solidFill>
                <a:latin typeface="Calibri"/>
              </a:rPr>
              <a:t>零售利潤</a:t>
            </a:r>
            <a:r>
              <a:rPr lang="en-US" sz="2400" b="1" dirty="0">
                <a:solidFill>
                  <a:srgbClr val="000000"/>
                </a:solidFill>
                <a:latin typeface="Calibri"/>
              </a:rPr>
              <a:t>/</a:t>
            </a:r>
            <a:r>
              <a:rPr lang="zh-TW" altLang="en-US" sz="2400" b="1" dirty="0">
                <a:solidFill>
                  <a:srgbClr val="000000"/>
                </a:solidFill>
                <a:latin typeface="Calibri"/>
              </a:rPr>
              <a:t>每月</a:t>
            </a:r>
            <a:endParaRPr lang="en-US" sz="2400" b="1" dirty="0">
              <a:solidFill>
                <a:srgbClr val="000000"/>
              </a:solidFill>
              <a:latin typeface="Calibri"/>
            </a:endParaRPr>
          </a:p>
        </p:txBody>
      </p:sp>
      <p:sp>
        <p:nvSpPr>
          <p:cNvPr id="17" name="Shape 2340"/>
          <p:cNvSpPr/>
          <p:nvPr/>
        </p:nvSpPr>
        <p:spPr>
          <a:xfrm>
            <a:off x="-16702" y="6220394"/>
            <a:ext cx="12085858" cy="561690"/>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algn="ctr" defTabSz="457200">
              <a:defRPr sz="2000" spc="-30">
                <a:latin typeface="+mn-lt"/>
                <a:ea typeface="+mn-ea"/>
                <a:cs typeface="+mn-cs"/>
                <a:sym typeface="Palatino"/>
              </a:defRPr>
            </a:pPr>
            <a:r>
              <a:rPr lang="x-none" sz="1600" b="1" spc="-30" dirty="0">
                <a:solidFill>
                  <a:srgbClr val="000000"/>
                </a:solidFill>
                <a:latin typeface="微軟正黑體" panose="020B0604030504040204" pitchFamily="34" charset="-120"/>
                <a:ea typeface="微軟正黑體" panose="020B0604030504040204" pitchFamily="34" charset="-120"/>
                <a:sym typeface="Palatino"/>
              </a:rPr>
              <a:t>本投影片中提到的收入等級純屬舉例說明。無意代表美安一般超連鎖</a:t>
            </a:r>
            <a:r>
              <a:rPr lang="x-none" sz="1600" b="1" spc="-30" baseline="30000" dirty="0">
                <a:solidFill>
                  <a:srgbClr val="000000"/>
                </a:solidFill>
                <a:latin typeface="Calibri" panose="020F0502020204030204" pitchFamily="34" charset="0"/>
                <a:ea typeface="微軟正黑體" panose="020B0604030504040204" pitchFamily="34" charset="-120"/>
                <a:sym typeface="Palatino"/>
              </a:rPr>
              <a:t>®</a:t>
            </a:r>
            <a:r>
              <a:rPr lang="x-none" sz="1600" b="1" spc="-30" dirty="0">
                <a:solidFill>
                  <a:srgbClr val="000000"/>
                </a:solidFill>
                <a:latin typeface="微軟正黑體" panose="020B0604030504040204" pitchFamily="34" charset="-120"/>
                <a:ea typeface="微軟正黑體" panose="020B0604030504040204" pitchFamily="34" charset="-120"/>
                <a:sym typeface="Palatino"/>
              </a:rPr>
              <a:t>店主的收入，也無意表示任何超連鎖</a:t>
            </a:r>
            <a:r>
              <a:rPr lang="x-none" sz="1600" b="1" spc="-30" baseline="30000" dirty="0">
                <a:solidFill>
                  <a:srgbClr val="000000"/>
                </a:solidFill>
                <a:latin typeface="Calibri" panose="020F0502020204030204" pitchFamily="34" charset="0"/>
                <a:ea typeface="微軟正黑體" panose="020B0604030504040204" pitchFamily="34" charset="-120"/>
                <a:sym typeface="Palatino"/>
              </a:rPr>
              <a:t>®</a:t>
            </a:r>
            <a:r>
              <a:rPr lang="x-none" sz="1600" b="1" spc="-30" dirty="0">
                <a:solidFill>
                  <a:srgbClr val="000000"/>
                </a:solidFill>
                <a:latin typeface="微軟正黑體" panose="020B0604030504040204" pitchFamily="34" charset="-120"/>
                <a:ea typeface="微軟正黑體" panose="020B0604030504040204" pitchFamily="34" charset="-120"/>
                <a:sym typeface="Palatino"/>
              </a:rPr>
              <a:t>店主皆可賺取同等收入。</a:t>
            </a:r>
            <a:endParaRPr lang="en-US" sz="1600" b="1" spc="-30" dirty="0">
              <a:solidFill>
                <a:srgbClr val="000000"/>
              </a:solidFill>
              <a:latin typeface="微軟正黑體" panose="020B0604030504040204" pitchFamily="34" charset="-120"/>
              <a:ea typeface="微軟正黑體" panose="020B0604030504040204" pitchFamily="34" charset="-120"/>
              <a:sym typeface="Palatino"/>
            </a:endParaRPr>
          </a:p>
          <a:p>
            <a:pPr algn="ctr" defTabSz="457200">
              <a:defRPr sz="2000" spc="-30">
                <a:latin typeface="+mn-lt"/>
                <a:ea typeface="+mn-ea"/>
                <a:cs typeface="+mn-cs"/>
                <a:sym typeface="Palatino"/>
              </a:defRPr>
            </a:pPr>
            <a:r>
              <a:rPr lang="x-none" sz="1600" b="1" spc="-30" dirty="0">
                <a:solidFill>
                  <a:srgbClr val="000000"/>
                </a:solidFill>
                <a:latin typeface="微軟正黑體" panose="020B0604030504040204" pitchFamily="34" charset="-120"/>
                <a:ea typeface="微軟正黑體" panose="020B0604030504040204" pitchFamily="34" charset="-120"/>
                <a:sym typeface="Palatino"/>
              </a:rPr>
              <a:t>美安獨立超連鎖</a:t>
            </a:r>
            <a:r>
              <a:rPr lang="x-none" sz="1600" b="1" spc="-30" baseline="30000" dirty="0">
                <a:solidFill>
                  <a:srgbClr val="000000"/>
                </a:solidFill>
                <a:latin typeface="Calibri" panose="020F0502020204030204" pitchFamily="34" charset="0"/>
                <a:ea typeface="微軟正黑體" panose="020B0604030504040204" pitchFamily="34" charset="-120"/>
                <a:sym typeface="Palatino"/>
              </a:rPr>
              <a:t>®</a:t>
            </a:r>
            <a:r>
              <a:rPr lang="x-none" sz="1600" b="1" spc="-30" dirty="0">
                <a:solidFill>
                  <a:srgbClr val="000000"/>
                </a:solidFill>
                <a:latin typeface="微軟正黑體" panose="020B0604030504040204" pitchFamily="34" charset="-120"/>
                <a:ea typeface="微軟正黑體" panose="020B0604030504040204" pitchFamily="34" charset="-120"/>
                <a:sym typeface="Palatino"/>
              </a:rPr>
              <a:t>店主的成功與否取決於其在發展美安事業時的努力、才能與投入程度。</a:t>
            </a:r>
          </a:p>
        </p:txBody>
      </p:sp>
    </p:spTree>
    <p:extLst>
      <p:ext uri="{BB962C8B-B14F-4D97-AF65-F5344CB8AC3E}">
        <p14:creationId xmlns:p14="http://schemas.microsoft.com/office/powerpoint/2010/main" val="29309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1F9B254D-5DD4-A049-897C-9387142AE21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ebcenter Main Stage MAIC" id="{E39271F8-A1BE-3E4B-AB2C-18B39946B532}" vid="{7E8A02A1-BBC8-8145-8FEA-362E9DADF680}"/>
    </a:ext>
  </a:ext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Webcenter Main Stage MAIC</Template>
  <TotalTime>449</TotalTime>
  <Words>939</Words>
  <Application>Microsoft Office PowerPoint</Application>
  <PresentationFormat>寬螢幕</PresentationFormat>
  <Paragraphs>151</Paragraphs>
  <Slides>17</Slides>
  <Notes>9</Notes>
  <HiddenSlides>0</HiddenSlides>
  <MMClips>0</MMClips>
  <ScaleCrop>false</ScaleCrop>
  <HeadingPairs>
    <vt:vector size="6" baseType="variant">
      <vt:variant>
        <vt:lpstr>使用字型</vt:lpstr>
      </vt:variant>
      <vt:variant>
        <vt:i4>11</vt:i4>
      </vt:variant>
      <vt:variant>
        <vt:lpstr>佈景主題</vt:lpstr>
      </vt:variant>
      <vt:variant>
        <vt:i4>9</vt:i4>
      </vt:variant>
      <vt:variant>
        <vt:lpstr>投影片標題</vt:lpstr>
      </vt:variant>
      <vt:variant>
        <vt:i4>17</vt:i4>
      </vt:variant>
    </vt:vector>
  </HeadingPairs>
  <TitlesOfParts>
    <vt:vector size="37" baseType="lpstr">
      <vt:lpstr>DIN-Medium</vt:lpstr>
      <vt:lpstr>Helvetica Regular</vt:lpstr>
      <vt:lpstr>Microsoft YaHei</vt:lpstr>
      <vt:lpstr>Palatino</vt:lpstr>
      <vt:lpstr>Pathway Gothic One</vt:lpstr>
      <vt:lpstr>SimSun</vt:lpstr>
      <vt:lpstr>微軟正黑體</vt:lpstr>
      <vt:lpstr>Arial</vt:lpstr>
      <vt:lpstr>Calibri</vt:lpstr>
      <vt:lpstr>Calibri Light</vt:lpstr>
      <vt:lpstr>Helvetica</vt:lpstr>
      <vt:lpstr>Office Theme</vt:lpstr>
      <vt:lpstr>4_Office Theme</vt:lpstr>
      <vt:lpstr>10_Office Theme</vt:lpstr>
      <vt:lpstr>1_Office Theme</vt:lpstr>
      <vt:lpstr>5_Office Theme</vt:lpstr>
      <vt:lpstr>6_Office Theme</vt:lpstr>
      <vt:lpstr>7_Office Theme</vt:lpstr>
      <vt:lpstr>8_Office Theme</vt:lpstr>
      <vt:lpstr>9_Office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Pelland</dc:creator>
  <cp:lastModifiedBy>Sharon Yang</cp:lastModifiedBy>
  <cp:revision>50</cp:revision>
  <dcterms:created xsi:type="dcterms:W3CDTF">2018-08-02T03:12:31Z</dcterms:created>
  <dcterms:modified xsi:type="dcterms:W3CDTF">2018-11-12T01:22:13Z</dcterms:modified>
</cp:coreProperties>
</file>